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13F-49A9-92EF-312C068E5A9D}"/>
              </c:ext>
            </c:extLst>
          </c:dPt>
          <c:dPt>
            <c:idx val="1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13F-49A9-92EF-312C068E5A9D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13F-49A9-92EF-312C068E5A9D}"/>
              </c:ext>
            </c:extLst>
          </c:dPt>
          <c:dPt>
            <c:idx val="3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13F-49A9-92EF-312C068E5A9D}"/>
              </c:ext>
            </c:extLst>
          </c:dPt>
          <c:dPt>
            <c:idx val="4"/>
            <c:bubble3D val="0"/>
            <c:spPr>
              <a:solidFill>
                <a:schemeClr val="bg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13F-49A9-92EF-312C068E5A9D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13F-49A9-92EF-312C068E5A9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13F-49A9-92EF-312C068E5A9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13F-49A9-92EF-312C068E5A9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B13F-49A9-92EF-312C068E5A9D}"/>
              </c:ext>
            </c:extLst>
          </c:dPt>
          <c:dLbls>
            <c:dLbl>
              <c:idx val="0"/>
              <c:layout>
                <c:manualLayout>
                  <c:x val="-0.25035217621396544"/>
                  <c:y val="-0.1476721963152664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37384088492477"/>
                      <c:h val="0.2791262135922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13F-49A9-92EF-312C068E5A9D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13F-49A9-92EF-312C068E5A9D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13F-49A9-92EF-312C068E5A9D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13F-49A9-92EF-312C068E5A9D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B13F-49A9-92EF-312C068E5A9D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B13F-49A9-92EF-312C068E5A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laits compo.'!$C$22:$C$29</c15:sqref>
                  </c15:fullRef>
                </c:ext>
              </c:extLst>
              <c:f>'Import. TBB laits compo.'!$C$24:$C$29</c:f>
              <c:strCache>
                <c:ptCount val="6"/>
                <c:pt idx="0">
                  <c:v>0406 - Fromages</c:v>
                </c:pt>
                <c:pt idx="1">
                  <c:v>0403 - Babeurre</c:v>
                </c:pt>
                <c:pt idx="2">
                  <c:v>0402 - Lait concentré</c:v>
                </c:pt>
                <c:pt idx="3">
                  <c:v>0405 - Beurre</c:v>
                </c:pt>
                <c:pt idx="4">
                  <c:v>0401 - Lait</c:v>
                </c:pt>
                <c:pt idx="5">
                  <c:v>Autres produits laitiers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laits compo.'!$M$22:$M$29</c15:sqref>
                  </c15:fullRef>
                </c:ext>
              </c:extLst>
              <c:f>'Import. TBB laits compo.'!$M$24:$M$29</c:f>
              <c:numCache>
                <c:formatCode>0%</c:formatCode>
                <c:ptCount val="6"/>
                <c:pt idx="0">
                  <c:v>0.60248795686987378</c:v>
                </c:pt>
                <c:pt idx="1">
                  <c:v>9.8390448206394102E-2</c:v>
                </c:pt>
                <c:pt idx="2">
                  <c:v>8.1887345987058505E-2</c:v>
                </c:pt>
                <c:pt idx="3">
                  <c:v>7.5690270874235605E-2</c:v>
                </c:pt>
                <c:pt idx="4">
                  <c:v>5.2069932077482596E-2</c:v>
                </c:pt>
                <c:pt idx="5">
                  <c:v>8.9474045984955397E-2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B13F-49A9-92EF-312C068E5A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0402 - lait co.'!$C$36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co.'!$D$36:$M$36</c:f>
              <c:numCache>
                <c:formatCode>0%</c:formatCode>
                <c:ptCount val="10"/>
                <c:pt idx="0">
                  <c:v>0.31843478260869568</c:v>
                </c:pt>
                <c:pt idx="1">
                  <c:v>0.27691914676203855</c:v>
                </c:pt>
                <c:pt idx="2">
                  <c:v>0.26700014745749256</c:v>
                </c:pt>
                <c:pt idx="3">
                  <c:v>0.35282765839139107</c:v>
                </c:pt>
                <c:pt idx="4">
                  <c:v>0.20875485492346357</c:v>
                </c:pt>
                <c:pt idx="5">
                  <c:v>0.31390468252314468</c:v>
                </c:pt>
                <c:pt idx="6">
                  <c:v>0.30431234011450847</c:v>
                </c:pt>
                <c:pt idx="7">
                  <c:v>0.32712785841690967</c:v>
                </c:pt>
                <c:pt idx="8">
                  <c:v>0.28941297103306846</c:v>
                </c:pt>
                <c:pt idx="9">
                  <c:v>0.30050564440263405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BF-470C-B1FC-25638B9869F1}"/>
            </c:ext>
          </c:extLst>
        </c:ser>
        <c:ser>
          <c:idx val="2"/>
          <c:order val="2"/>
          <c:tx>
            <c:strRef>
              <c:f>'Import. 0402 - lait co.'!$C$37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co.'!$D$37:$M$37</c:f>
              <c:numCache>
                <c:formatCode>0%</c:formatCode>
                <c:ptCount val="10"/>
                <c:pt idx="0">
                  <c:v>0.22450931677018635</c:v>
                </c:pt>
                <c:pt idx="1">
                  <c:v>0.21224932941627284</c:v>
                </c:pt>
                <c:pt idx="2">
                  <c:v>0.19805809825206158</c:v>
                </c:pt>
                <c:pt idx="3">
                  <c:v>0.19014598938060817</c:v>
                </c:pt>
                <c:pt idx="4">
                  <c:v>0.15652730180488919</c:v>
                </c:pt>
                <c:pt idx="5">
                  <c:v>0.14744143125055814</c:v>
                </c:pt>
                <c:pt idx="6">
                  <c:v>0.14936045803386527</c:v>
                </c:pt>
                <c:pt idx="7">
                  <c:v>0.13585824601877663</c:v>
                </c:pt>
                <c:pt idx="8">
                  <c:v>0.18668290182004615</c:v>
                </c:pt>
                <c:pt idx="9">
                  <c:v>0.19183129507682659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BF-470C-B1FC-25638B9869F1}"/>
            </c:ext>
          </c:extLst>
        </c:ser>
        <c:ser>
          <c:idx val="3"/>
          <c:order val="3"/>
          <c:tx>
            <c:strRef>
              <c:f>'Import. 0402 - lait co.'!$C$38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co.'!$D$38:$M$38</c:f>
              <c:numCache>
                <c:formatCode>0%</c:formatCode>
                <c:ptCount val="10"/>
                <c:pt idx="0">
                  <c:v>0.15489440993788819</c:v>
                </c:pt>
                <c:pt idx="1">
                  <c:v>0.19676842508621792</c:v>
                </c:pt>
                <c:pt idx="2">
                  <c:v>0.24680981386327289</c:v>
                </c:pt>
                <c:pt idx="3">
                  <c:v>0.13360372441914981</c:v>
                </c:pt>
                <c:pt idx="4">
                  <c:v>0.14153072880968701</c:v>
                </c:pt>
                <c:pt idx="5">
                  <c:v>0.11581777949771281</c:v>
                </c:pt>
                <c:pt idx="6">
                  <c:v>0.16921671336338165</c:v>
                </c:pt>
                <c:pt idx="7">
                  <c:v>0.2054215130250889</c:v>
                </c:pt>
                <c:pt idx="8">
                  <c:v>0.17533965649833377</c:v>
                </c:pt>
                <c:pt idx="9">
                  <c:v>0.15214408905613044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CBF-470C-B1FC-25638B9869F1}"/>
            </c:ext>
          </c:extLst>
        </c:ser>
        <c:ser>
          <c:idx val="4"/>
          <c:order val="4"/>
          <c:tx>
            <c:strRef>
              <c:f>'Import. 0402 - lait co.'!$C$39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co.'!$D$39:$M$39</c:f>
              <c:numCache>
                <c:formatCode>0%</c:formatCode>
                <c:ptCount val="10"/>
                <c:pt idx="0">
                  <c:v>7.1068322981366464E-2</c:v>
                </c:pt>
                <c:pt idx="1">
                  <c:v>3.4627666368629455E-2</c:v>
                </c:pt>
                <c:pt idx="2">
                  <c:v>8.6251290253059748E-2</c:v>
                </c:pt>
                <c:pt idx="3">
                  <c:v>7.7268613918599197E-2</c:v>
                </c:pt>
                <c:pt idx="4">
                  <c:v>7.2515421521590129E-2</c:v>
                </c:pt>
                <c:pt idx="5">
                  <c:v>7.4251580190317426E-2</c:v>
                </c:pt>
                <c:pt idx="6">
                  <c:v>7.4917773175782673E-2</c:v>
                </c:pt>
                <c:pt idx="7">
                  <c:v>9.2355837525500126E-2</c:v>
                </c:pt>
                <c:pt idx="8">
                  <c:v>7.2847621488995498E-2</c:v>
                </c:pt>
                <c:pt idx="9">
                  <c:v>0.10699866729382251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CBF-470C-B1FC-25638B9869F1}"/>
            </c:ext>
          </c:extLst>
        </c:ser>
        <c:ser>
          <c:idx val="5"/>
          <c:order val="5"/>
          <c:tx>
            <c:strRef>
              <c:f>'Import. 0402 - lait co.'!$C$40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co.'!$D$40:$M$40</c:f>
              <c:numCache>
                <c:formatCode>0%</c:formatCode>
                <c:ptCount val="10"/>
                <c:pt idx="0">
                  <c:v>4.813664596273292E-2</c:v>
                </c:pt>
                <c:pt idx="1">
                  <c:v>8.4199770085579259E-2</c:v>
                </c:pt>
                <c:pt idx="2">
                  <c:v>8.9189097219859126E-2</c:v>
                </c:pt>
                <c:pt idx="3">
                  <c:v>8.0964685615848409E-2</c:v>
                </c:pt>
                <c:pt idx="4">
                  <c:v>0.26654786383367601</c:v>
                </c:pt>
                <c:pt idx="5">
                  <c:v>0.22260590003869854</c:v>
                </c:pt>
                <c:pt idx="6">
                  <c:v>0.15469606529418931</c:v>
                </c:pt>
                <c:pt idx="7">
                  <c:v>6.8153417283475917E-2</c:v>
                </c:pt>
                <c:pt idx="8">
                  <c:v>8.7605742117405794E-2</c:v>
                </c:pt>
                <c:pt idx="9">
                  <c:v>9.5200297899027911E-2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CBF-470C-B1FC-25638B9869F1}"/>
            </c:ext>
          </c:extLst>
        </c:ser>
        <c:ser>
          <c:idx val="6"/>
          <c:order val="6"/>
          <c:tx>
            <c:strRef>
              <c:f>'Import. 0402 - lait co.'!$C$41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co.'!$D$41:$M$41</c:f>
              <c:numCache>
                <c:formatCode>0%</c:formatCode>
                <c:ptCount val="10"/>
                <c:pt idx="0">
                  <c:v>1.6012422360248448E-2</c:v>
                </c:pt>
                <c:pt idx="1">
                  <c:v>3.8485119427768555E-2</c:v>
                </c:pt>
                <c:pt idx="2">
                  <c:v>6.907816381393133E-3</c:v>
                </c:pt>
                <c:pt idx="3">
                  <c:v>1.7182917388981565E-2</c:v>
                </c:pt>
                <c:pt idx="4">
                  <c:v>1.789353438428147E-2</c:v>
                </c:pt>
                <c:pt idx="5">
                  <c:v>1.9259964873634388E-2</c:v>
                </c:pt>
                <c:pt idx="6">
                  <c:v>1.7943720306980143E-2</c:v>
                </c:pt>
                <c:pt idx="7">
                  <c:v>1.7740609012357546E-2</c:v>
                </c:pt>
                <c:pt idx="8">
                  <c:v>3.8222800014648256E-2</c:v>
                </c:pt>
                <c:pt idx="9">
                  <c:v>3.8217309501411098E-2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CBF-470C-B1FC-25638B9869F1}"/>
            </c:ext>
          </c:extLst>
        </c:ser>
        <c:ser>
          <c:idx val="7"/>
          <c:order val="7"/>
          <c:tx>
            <c:strRef>
              <c:f>'Import. 0402 - lait co.'!$C$42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co.'!$D$42:$M$42</c:f>
              <c:numCache>
                <c:formatCode>0%</c:formatCode>
                <c:ptCount val="10"/>
                <c:pt idx="0">
                  <c:v>6.8993788819875779E-2</c:v>
                </c:pt>
                <c:pt idx="1">
                  <c:v>6.2958232213564946E-2</c:v>
                </c:pt>
                <c:pt idx="2">
                  <c:v>4.3465931647780766E-2</c:v>
                </c:pt>
                <c:pt idx="3">
                  <c:v>5.1297986240582648E-2</c:v>
                </c:pt>
                <c:pt idx="4">
                  <c:v>5.4987434315741372E-2</c:v>
                </c:pt>
                <c:pt idx="5">
                  <c:v>5.1667510096349435E-2</c:v>
                </c:pt>
                <c:pt idx="6">
                  <c:v>4.442684858082592E-2</c:v>
                </c:pt>
                <c:pt idx="7">
                  <c:v>5.2655751011994406E-2</c:v>
                </c:pt>
                <c:pt idx="8">
                  <c:v>4.5061705789724245E-2</c:v>
                </c:pt>
                <c:pt idx="9">
                  <c:v>3.4709156475384133E-2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CBF-470C-B1FC-25638B9869F1}"/>
            </c:ext>
          </c:extLst>
        </c:ser>
        <c:ser>
          <c:idx val="8"/>
          <c:order val="8"/>
          <c:tx>
            <c:strRef>
              <c:f>'Import. 0402 - lait co.'!$C$43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co.'!$D$43:$M$43</c:f>
              <c:numCache>
                <c:formatCode>0%</c:formatCode>
                <c:ptCount val="10"/>
                <c:pt idx="0">
                  <c:v>3.0124223602484471E-2</c:v>
                </c:pt>
                <c:pt idx="1">
                  <c:v>3.1089538893856176E-2</c:v>
                </c:pt>
                <c:pt idx="2">
                  <c:v>3.5276369369675931E-2</c:v>
                </c:pt>
                <c:pt idx="3">
                  <c:v>3.1661923919798517E-2</c:v>
                </c:pt>
                <c:pt idx="4">
                  <c:v>3.4946310258167697E-2</c:v>
                </c:pt>
                <c:pt idx="5">
                  <c:v>2.5987556931503588E-2</c:v>
                </c:pt>
                <c:pt idx="6">
                  <c:v>5.4927518577171396E-2</c:v>
                </c:pt>
                <c:pt idx="7">
                  <c:v>5.7611586401358585E-2</c:v>
                </c:pt>
                <c:pt idx="8">
                  <c:v>4.6691324568791888E-2</c:v>
                </c:pt>
                <c:pt idx="9">
                  <c:v>3.2719896519285044E-2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CBF-470C-B1FC-25638B9869F1}"/>
            </c:ext>
          </c:extLst>
        </c:ser>
        <c:ser>
          <c:idx val="9"/>
          <c:order val="9"/>
          <c:tx>
            <c:strRef>
              <c:f>'Import. 0402 - lait co.'!$C$44</c:f>
              <c:strCache>
                <c:ptCount val="1"/>
                <c:pt idx="0">
                  <c:v>Irlande du Nord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co.'!$D$44:$M$44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2.679985381897917E-4</c:v>
                </c:pt>
                <c:pt idx="7">
                  <c:v>3.8343640189261643E-3</c:v>
                </c:pt>
                <c:pt idx="8">
                  <c:v>1.0711539165781667E-2</c:v>
                </c:pt>
                <c:pt idx="9">
                  <c:v>1.3385857635622452E-2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CBF-470C-B1FC-25638B9869F1}"/>
            </c:ext>
          </c:extLst>
        </c:ser>
        <c:ser>
          <c:idx val="10"/>
          <c:order val="10"/>
          <c:tx>
            <c:strRef>
              <c:f>'Import. 0402 - lait co.'!$C$45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co.'!$D$45:$M$45</c:f>
              <c:numCache>
                <c:formatCode>0%</c:formatCode>
                <c:ptCount val="10"/>
                <c:pt idx="0">
                  <c:v>2.4596273291925467E-3</c:v>
                </c:pt>
                <c:pt idx="1">
                  <c:v>2.4141014178055945E-3</c:v>
                </c:pt>
                <c:pt idx="2">
                  <c:v>3.5276369369675936E-3</c:v>
                </c:pt>
                <c:pt idx="3">
                  <c:v>6.8142914772293638E-3</c:v>
                </c:pt>
                <c:pt idx="4">
                  <c:v>5.9035869316883711E-3</c:v>
                </c:pt>
                <c:pt idx="5">
                  <c:v>6.0330029073517302E-3</c:v>
                </c:pt>
                <c:pt idx="6">
                  <c:v>6.3710561578755025E-3</c:v>
                </c:pt>
                <c:pt idx="7">
                  <c:v>8.5979471733581125E-3</c:v>
                </c:pt>
                <c:pt idx="8">
                  <c:v>9.8326436444867611E-3</c:v>
                </c:pt>
                <c:pt idx="9">
                  <c:v>1.3180072122922546E-2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CBF-470C-B1FC-25638B9869F1}"/>
            </c:ext>
          </c:extLst>
        </c:ser>
        <c:ser>
          <c:idx val="11"/>
          <c:order val="11"/>
          <c:tx>
            <c:strRef>
              <c:f>'Import. 0402 - lait co.'!$C$46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co.'!$D$46:$M$46</c:f>
              <c:numCache>
                <c:formatCode>0%</c:formatCode>
                <c:ptCount val="10"/>
                <c:pt idx="0">
                  <c:v>6.536645962732919E-2</c:v>
                </c:pt>
                <c:pt idx="1">
                  <c:v>6.0288670328266701E-2</c:v>
                </c:pt>
                <c:pt idx="2">
                  <c:v>2.3513798618436724E-2</c:v>
                </c:pt>
                <c:pt idx="3">
                  <c:v>5.8232209247811251E-2</c:v>
                </c:pt>
                <c:pt idx="4">
                  <c:v>4.0392963216815167E-2</c:v>
                </c:pt>
                <c:pt idx="5">
                  <c:v>2.303059169072922E-2</c:v>
                </c:pt>
                <c:pt idx="6">
                  <c:v>2.3559507857229871E-2</c:v>
                </c:pt>
                <c:pt idx="7">
                  <c:v>3.0642870112253945E-2</c:v>
                </c:pt>
                <c:pt idx="8">
                  <c:v>3.7591093858717547E-2</c:v>
                </c:pt>
                <c:pt idx="9">
                  <c:v>2.1107714016933208E-2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CBF-470C-B1FC-25638B9869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94420112"/>
        <c:axId val="71561304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0402 - lait co.'!$C$35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0402 - lait co.'!$D$34:$M$34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0402 - lait co.'!$D$35:$M$35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0.93463354037267077</c:v>
                      </c:pt>
                      <c:pt idx="1">
                        <c:v>0.93971132967173321</c:v>
                      </c:pt>
                      <c:pt idx="2">
                        <c:v>0.97648620138156339</c:v>
                      </c:pt>
                      <c:pt idx="3">
                        <c:v>0.94176779075218886</c:v>
                      </c:pt>
                      <c:pt idx="4">
                        <c:v>0.95960703678318471</c:v>
                      </c:pt>
                      <c:pt idx="5">
                        <c:v>0.97696940830927059</c:v>
                      </c:pt>
                      <c:pt idx="6">
                        <c:v>0.97644049214277007</c:v>
                      </c:pt>
                      <c:pt idx="7">
                        <c:v>0.96935712988774603</c:v>
                      </c:pt>
                      <c:pt idx="8">
                        <c:v>0.96240890614128261</c:v>
                      </c:pt>
                      <c:pt idx="9">
                        <c:v>0.97889228598306688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8CBF-470C-B1FC-25638B9869F1}"/>
                  </c:ext>
                </c:extLst>
              </c15:ser>
            </c15:filteredBarSeries>
          </c:ext>
        </c:extLst>
      </c:barChart>
      <c:catAx>
        <c:axId val="894420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15613040"/>
        <c:crosses val="autoZero"/>
        <c:auto val="1"/>
        <c:lblAlgn val="ctr"/>
        <c:lblOffset val="100"/>
        <c:noMultiLvlLbl val="0"/>
      </c:catAx>
      <c:valAx>
        <c:axId val="7156130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894420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345815137428825"/>
          <c:y val="0.69291872274500799"/>
          <c:w val="0.81309676505940842"/>
          <c:h val="0.2875621946621200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ADD-4C39-828F-ADB251D1F4C6}"/>
              </c:ext>
            </c:extLst>
          </c:dPt>
          <c:dPt>
            <c:idx val="1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ADD-4C39-828F-ADB251D1F4C6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ADD-4C39-828F-ADB251D1F4C6}"/>
              </c:ext>
            </c:extLst>
          </c:dPt>
          <c:dPt>
            <c:idx val="3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ADD-4C39-828F-ADB251D1F4C6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ADD-4C39-828F-ADB251D1F4C6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ADD-4C39-828F-ADB251D1F4C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ADD-4C39-828F-ADB251D1F4C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ADD-4C39-828F-ADB251D1F4C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6ADD-4C39-828F-ADB251D1F4C6}"/>
              </c:ext>
            </c:extLst>
          </c:dPt>
          <c:dLbls>
            <c:dLbl>
              <c:idx val="0"/>
              <c:layout>
                <c:manualLayout>
                  <c:x val="-0.24216952575542347"/>
                  <c:y val="-3.84868638992941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431261890370154"/>
                      <c:h val="0.2791262135922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ADD-4C39-828F-ADB251D1F4C6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ADD-4C39-828F-ADB251D1F4C6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ADD-4C39-828F-ADB251D1F4C6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ADD-4C39-828F-ADB251D1F4C6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ADD-4C39-828F-ADB251D1F4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laits compo.'!$C$49:$C$55</c15:sqref>
                  </c15:fullRef>
                </c:ext>
              </c:extLst>
              <c:f>'Import. TBB laits compo.'!$C$51:$C$55</c:f>
              <c:strCache>
                <c:ptCount val="5"/>
                <c:pt idx="0">
                  <c:v>0406 - Fromages</c:v>
                </c:pt>
                <c:pt idx="1">
                  <c:v>0403 - Babeurre</c:v>
                </c:pt>
                <c:pt idx="2">
                  <c:v>0402 - Lait concentré</c:v>
                </c:pt>
                <c:pt idx="3">
                  <c:v>0405 - Beurre</c:v>
                </c:pt>
                <c:pt idx="4">
                  <c:v>Autres produits laitiers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laits compo.'!$M$49:$M$55</c15:sqref>
                  </c15:fullRef>
                </c:ext>
              </c:extLst>
              <c:f>'Import. TBB laits compo.'!$M$51:$M$55</c:f>
              <c:numCache>
                <c:formatCode>0%</c:formatCode>
                <c:ptCount val="5"/>
                <c:pt idx="0">
                  <c:v>0.53376719310818554</c:v>
                </c:pt>
                <c:pt idx="1">
                  <c:v>0.18239232426065141</c:v>
                </c:pt>
                <c:pt idx="2">
                  <c:v>9.4438725094149092E-2</c:v>
                </c:pt>
                <c:pt idx="3">
                  <c:v>5.4390517610947778E-2</c:v>
                </c:pt>
                <c:pt idx="4">
                  <c:v>0.13501123992606615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6ADD-4C39-828F-ADB251D1F4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laits pays'!$C$7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pays'!$D$7:$M$7</c:f>
              <c:numCache>
                <c:formatCode>0</c:formatCode>
                <c:ptCount val="10"/>
                <c:pt idx="0">
                  <c:v>570935133</c:v>
                </c:pt>
                <c:pt idx="1">
                  <c:v>507264755</c:v>
                </c:pt>
                <c:pt idx="2">
                  <c:v>522985805</c:v>
                </c:pt>
                <c:pt idx="3">
                  <c:v>500606350</c:v>
                </c:pt>
                <c:pt idx="4">
                  <c:v>488933746</c:v>
                </c:pt>
                <c:pt idx="5">
                  <c:v>452317059</c:v>
                </c:pt>
                <c:pt idx="6">
                  <c:v>468455706</c:v>
                </c:pt>
                <c:pt idx="7">
                  <c:v>612795081</c:v>
                </c:pt>
                <c:pt idx="8">
                  <c:v>683816547</c:v>
                </c:pt>
                <c:pt idx="9">
                  <c:v>676000443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F9-4EBD-A72D-8E223319A268}"/>
            </c:ext>
          </c:extLst>
        </c:ser>
        <c:ser>
          <c:idx val="2"/>
          <c:order val="2"/>
          <c:tx>
            <c:strRef>
              <c:f>'Import. TBB laits pays'!$C$8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pays'!$D$8:$M$8</c:f>
              <c:numCache>
                <c:formatCode>0</c:formatCode>
                <c:ptCount val="10"/>
                <c:pt idx="0">
                  <c:v>264538242</c:v>
                </c:pt>
                <c:pt idx="1">
                  <c:v>253598772</c:v>
                </c:pt>
                <c:pt idx="2">
                  <c:v>297623721</c:v>
                </c:pt>
                <c:pt idx="3">
                  <c:v>290011681</c:v>
                </c:pt>
                <c:pt idx="4">
                  <c:v>334245692</c:v>
                </c:pt>
                <c:pt idx="5">
                  <c:v>327043954</c:v>
                </c:pt>
                <c:pt idx="6">
                  <c:v>368222548</c:v>
                </c:pt>
                <c:pt idx="7">
                  <c:v>546893224</c:v>
                </c:pt>
                <c:pt idx="8">
                  <c:v>593511529</c:v>
                </c:pt>
                <c:pt idx="9">
                  <c:v>623045800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F9-4EBD-A72D-8E223319A268}"/>
            </c:ext>
          </c:extLst>
        </c:ser>
        <c:ser>
          <c:idx val="3"/>
          <c:order val="3"/>
          <c:tx>
            <c:strRef>
              <c:f>'Import. TBB laits pays'!$C$9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pays'!$D$9:$M$9</c:f>
              <c:numCache>
                <c:formatCode>0</c:formatCode>
                <c:ptCount val="10"/>
                <c:pt idx="0">
                  <c:v>319356821</c:v>
                </c:pt>
                <c:pt idx="1">
                  <c:v>310364848</c:v>
                </c:pt>
                <c:pt idx="2">
                  <c:v>375933406</c:v>
                </c:pt>
                <c:pt idx="3">
                  <c:v>379471909</c:v>
                </c:pt>
                <c:pt idx="4">
                  <c:v>387788603</c:v>
                </c:pt>
                <c:pt idx="5">
                  <c:v>344744694</c:v>
                </c:pt>
                <c:pt idx="6">
                  <c:v>359998123</c:v>
                </c:pt>
                <c:pt idx="7">
                  <c:v>544866193</c:v>
                </c:pt>
                <c:pt idx="8">
                  <c:v>572993449</c:v>
                </c:pt>
                <c:pt idx="9">
                  <c:v>616459653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4F9-4EBD-A72D-8E223319A268}"/>
            </c:ext>
          </c:extLst>
        </c:ser>
        <c:ser>
          <c:idx val="4"/>
          <c:order val="4"/>
          <c:tx>
            <c:strRef>
              <c:f>'Import. TBB laits pays'!$C$10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pays'!$D$10:$M$10</c:f>
              <c:numCache>
                <c:formatCode>0</c:formatCode>
                <c:ptCount val="10"/>
                <c:pt idx="0">
                  <c:v>110007983</c:v>
                </c:pt>
                <c:pt idx="1">
                  <c:v>114530065</c:v>
                </c:pt>
                <c:pt idx="2">
                  <c:v>132965584</c:v>
                </c:pt>
                <c:pt idx="3">
                  <c:v>149877256</c:v>
                </c:pt>
                <c:pt idx="4">
                  <c:v>169927149</c:v>
                </c:pt>
                <c:pt idx="5">
                  <c:v>157345361</c:v>
                </c:pt>
                <c:pt idx="6">
                  <c:v>190661560</c:v>
                </c:pt>
                <c:pt idx="7">
                  <c:v>262704242</c:v>
                </c:pt>
                <c:pt idx="8">
                  <c:v>316968483</c:v>
                </c:pt>
                <c:pt idx="9">
                  <c:v>355476383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4F9-4EBD-A72D-8E223319A268}"/>
            </c:ext>
          </c:extLst>
        </c:ser>
        <c:ser>
          <c:idx val="5"/>
          <c:order val="5"/>
          <c:tx>
            <c:strRef>
              <c:f>'Import. TBB laits pays'!$C$11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pays'!$D$11:$M$11</c:f>
              <c:numCache>
                <c:formatCode>0</c:formatCode>
                <c:ptCount val="10"/>
                <c:pt idx="0">
                  <c:v>111973987</c:v>
                </c:pt>
                <c:pt idx="1">
                  <c:v>87422393</c:v>
                </c:pt>
                <c:pt idx="2">
                  <c:v>90569488</c:v>
                </c:pt>
                <c:pt idx="3">
                  <c:v>75474825</c:v>
                </c:pt>
                <c:pt idx="4">
                  <c:v>91352941</c:v>
                </c:pt>
                <c:pt idx="5">
                  <c:v>95260216</c:v>
                </c:pt>
                <c:pt idx="6">
                  <c:v>118725302</c:v>
                </c:pt>
                <c:pt idx="7">
                  <c:v>141487240</c:v>
                </c:pt>
                <c:pt idx="8">
                  <c:v>193270952</c:v>
                </c:pt>
                <c:pt idx="9">
                  <c:v>238167507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4F9-4EBD-A72D-8E223319A268}"/>
            </c:ext>
          </c:extLst>
        </c:ser>
        <c:ser>
          <c:idx val="6"/>
          <c:order val="6"/>
          <c:tx>
            <c:strRef>
              <c:f>'Import. TBB laits pays'!$C$12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pays'!$D$12:$M$12</c:f>
              <c:numCache>
                <c:formatCode>0</c:formatCode>
                <c:ptCount val="10"/>
                <c:pt idx="0">
                  <c:v>107404668</c:v>
                </c:pt>
                <c:pt idx="1">
                  <c:v>103048494</c:v>
                </c:pt>
                <c:pt idx="2">
                  <c:v>117731247</c:v>
                </c:pt>
                <c:pt idx="3">
                  <c:v>118345822</c:v>
                </c:pt>
                <c:pt idx="4">
                  <c:v>124703523</c:v>
                </c:pt>
                <c:pt idx="5">
                  <c:v>131631100</c:v>
                </c:pt>
                <c:pt idx="6">
                  <c:v>135190221</c:v>
                </c:pt>
                <c:pt idx="7">
                  <c:v>188901728</c:v>
                </c:pt>
                <c:pt idx="8">
                  <c:v>163968337</c:v>
                </c:pt>
                <c:pt idx="9">
                  <c:v>173168204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4F9-4EBD-A72D-8E223319A268}"/>
            </c:ext>
          </c:extLst>
        </c:ser>
        <c:ser>
          <c:idx val="7"/>
          <c:order val="7"/>
          <c:tx>
            <c:strRef>
              <c:f>'Import. TBB laits pays'!$C$13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pays'!$D$13:$M$13</c:f>
              <c:numCache>
                <c:formatCode>0</c:formatCode>
                <c:ptCount val="10"/>
                <c:pt idx="0">
                  <c:v>61223092</c:v>
                </c:pt>
                <c:pt idx="1">
                  <c:v>65426351</c:v>
                </c:pt>
                <c:pt idx="2">
                  <c:v>76846400</c:v>
                </c:pt>
                <c:pt idx="3">
                  <c:v>84295168</c:v>
                </c:pt>
                <c:pt idx="4">
                  <c:v>92484154</c:v>
                </c:pt>
                <c:pt idx="5">
                  <c:v>98048971</c:v>
                </c:pt>
                <c:pt idx="6">
                  <c:v>114971661</c:v>
                </c:pt>
                <c:pt idx="7">
                  <c:v>165279797</c:v>
                </c:pt>
                <c:pt idx="8">
                  <c:v>163321242</c:v>
                </c:pt>
                <c:pt idx="9">
                  <c:v>153778540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4F9-4EBD-A72D-8E223319A268}"/>
            </c:ext>
          </c:extLst>
        </c:ser>
        <c:ser>
          <c:idx val="8"/>
          <c:order val="8"/>
          <c:tx>
            <c:strRef>
              <c:f>'Import. TBB laits pays'!$C$14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pays'!$D$14:$M$14</c:f>
              <c:numCache>
                <c:formatCode>0</c:formatCode>
                <c:ptCount val="10"/>
                <c:pt idx="0">
                  <c:v>54563130</c:v>
                </c:pt>
                <c:pt idx="1">
                  <c:v>62151517</c:v>
                </c:pt>
                <c:pt idx="2">
                  <c:v>75424165</c:v>
                </c:pt>
                <c:pt idx="3">
                  <c:v>65656324</c:v>
                </c:pt>
                <c:pt idx="4">
                  <c:v>73976744</c:v>
                </c:pt>
                <c:pt idx="5">
                  <c:v>75519827</c:v>
                </c:pt>
                <c:pt idx="6">
                  <c:v>91162408</c:v>
                </c:pt>
                <c:pt idx="7">
                  <c:v>166519565</c:v>
                </c:pt>
                <c:pt idx="8">
                  <c:v>119525150</c:v>
                </c:pt>
                <c:pt idx="9">
                  <c:v>115309769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4F9-4EBD-A72D-8E223319A268}"/>
            </c:ext>
          </c:extLst>
        </c:ser>
        <c:ser>
          <c:idx val="9"/>
          <c:order val="9"/>
          <c:tx>
            <c:strRef>
              <c:f>'Import. TBB laits pays'!$C$15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pays'!$D$15:$M$15</c:f>
              <c:numCache>
                <c:formatCode>0</c:formatCode>
                <c:ptCount val="10"/>
                <c:pt idx="0">
                  <c:v>17536153</c:v>
                </c:pt>
                <c:pt idx="1">
                  <c:v>22082188</c:v>
                </c:pt>
                <c:pt idx="2">
                  <c:v>38571155</c:v>
                </c:pt>
                <c:pt idx="3">
                  <c:v>46815892</c:v>
                </c:pt>
                <c:pt idx="4">
                  <c:v>47421340</c:v>
                </c:pt>
                <c:pt idx="5">
                  <c:v>42383923</c:v>
                </c:pt>
                <c:pt idx="6">
                  <c:v>35446386</c:v>
                </c:pt>
                <c:pt idx="7">
                  <c:v>61602264</c:v>
                </c:pt>
                <c:pt idx="8">
                  <c:v>67617775</c:v>
                </c:pt>
                <c:pt idx="9">
                  <c:v>78218637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4F9-4EBD-A72D-8E223319A268}"/>
            </c:ext>
          </c:extLst>
        </c:ser>
        <c:ser>
          <c:idx val="10"/>
          <c:order val="10"/>
          <c:tx>
            <c:strRef>
              <c:f>'Import. TBB laits pays'!$C$16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pays'!$D$16:$M$16</c:f>
              <c:numCache>
                <c:formatCode>0</c:formatCode>
                <c:ptCount val="10"/>
                <c:pt idx="0">
                  <c:v>12032951</c:v>
                </c:pt>
                <c:pt idx="1">
                  <c:v>10730796</c:v>
                </c:pt>
                <c:pt idx="2">
                  <c:v>11248445</c:v>
                </c:pt>
                <c:pt idx="3">
                  <c:v>14735671</c:v>
                </c:pt>
                <c:pt idx="4">
                  <c:v>16111845</c:v>
                </c:pt>
                <c:pt idx="5">
                  <c:v>18112386</c:v>
                </c:pt>
                <c:pt idx="6">
                  <c:v>20262342</c:v>
                </c:pt>
                <c:pt idx="7">
                  <c:v>25374609</c:v>
                </c:pt>
                <c:pt idx="8">
                  <c:v>31317459</c:v>
                </c:pt>
                <c:pt idx="9">
                  <c:v>36373661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4F9-4EBD-A72D-8E223319A268}"/>
            </c:ext>
          </c:extLst>
        </c:ser>
        <c:ser>
          <c:idx val="11"/>
          <c:order val="11"/>
          <c:tx>
            <c:strRef>
              <c:f>'Import. TBB laits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pays'!$D$17:$M$17</c:f>
              <c:numCache>
                <c:formatCode>0</c:formatCode>
                <c:ptCount val="10"/>
                <c:pt idx="0">
                  <c:v>104059958</c:v>
                </c:pt>
                <c:pt idx="1">
                  <c:v>111783136</c:v>
                </c:pt>
                <c:pt idx="2">
                  <c:v>116115243</c:v>
                </c:pt>
                <c:pt idx="3">
                  <c:v>126145699</c:v>
                </c:pt>
                <c:pt idx="4">
                  <c:v>128519474</c:v>
                </c:pt>
                <c:pt idx="5">
                  <c:v>128585269</c:v>
                </c:pt>
                <c:pt idx="6">
                  <c:v>110935750</c:v>
                </c:pt>
                <c:pt idx="7">
                  <c:v>159523814</c:v>
                </c:pt>
                <c:pt idx="8">
                  <c:v>162809601</c:v>
                </c:pt>
                <c:pt idx="9">
                  <c:v>174011026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4F9-4EBD-A72D-8E223319A2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94407960"/>
        <c:axId val="89441266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laits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laits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laits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1733632118</c:v>
                      </c:pt>
                      <c:pt idx="1">
                        <c:v>1648403315</c:v>
                      </c:pt>
                      <c:pt idx="2">
                        <c:v>1856014659</c:v>
                      </c:pt>
                      <c:pt idx="3">
                        <c:v>1851436597</c:v>
                      </c:pt>
                      <c:pt idx="4">
                        <c:v>1955465211</c:v>
                      </c:pt>
                      <c:pt idx="5">
                        <c:v>1870992760</c:v>
                      </c:pt>
                      <c:pt idx="6">
                        <c:v>2014032007</c:v>
                      </c:pt>
                      <c:pt idx="7">
                        <c:v>2875947757</c:v>
                      </c:pt>
                      <c:pt idx="8">
                        <c:v>3069120524</c:v>
                      </c:pt>
                      <c:pt idx="9">
                        <c:v>3240009623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24F9-4EBD-A72D-8E223319A268}"/>
                  </c:ext>
                </c:extLst>
              </c15:ser>
            </c15:filteredBarSeries>
          </c:ext>
        </c:extLst>
      </c:barChart>
      <c:catAx>
        <c:axId val="894407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894412664"/>
        <c:crosses val="autoZero"/>
        <c:auto val="1"/>
        <c:lblAlgn val="ctr"/>
        <c:lblOffset val="100"/>
        <c:noMultiLvlLbl val="0"/>
      </c:catAx>
      <c:valAx>
        <c:axId val="894412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894407960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31787313029853"/>
          <c:y val="0.76817967932679643"/>
          <c:w val="0.79030886540542011"/>
          <c:h val="0.212480641285494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laits pays'!$C$36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pays'!$D$36:$M$36</c:f>
              <c:numCache>
                <c:formatCode>0%</c:formatCode>
                <c:ptCount val="10"/>
                <c:pt idx="0">
                  <c:v>0.32932888533390681</c:v>
                </c:pt>
                <c:pt idx="1">
                  <c:v>0.30773097238038494</c:v>
                </c:pt>
                <c:pt idx="2">
                  <c:v>0.28177891939807143</c:v>
                </c:pt>
                <c:pt idx="3">
                  <c:v>0.27038806017509009</c:v>
                </c:pt>
                <c:pt idx="4">
                  <c:v>0.25003448961895136</c:v>
                </c:pt>
                <c:pt idx="5">
                  <c:v>0.24175243681862243</c:v>
                </c:pt>
                <c:pt idx="6">
                  <c:v>0.23259595893800511</c:v>
                </c:pt>
                <c:pt idx="7">
                  <c:v>0.21307587368667211</c:v>
                </c:pt>
                <c:pt idx="8">
                  <c:v>0.22280537426036906</c:v>
                </c:pt>
                <c:pt idx="9">
                  <c:v>0.20864149235892562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CD-4192-AECB-78D359F8E3BB}"/>
            </c:ext>
          </c:extLst>
        </c:ser>
        <c:ser>
          <c:idx val="2"/>
          <c:order val="2"/>
          <c:tx>
            <c:strRef>
              <c:f>'Import. TBB laits pays'!$C$37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pays'!$D$37:$M$37</c:f>
              <c:numCache>
                <c:formatCode>0%</c:formatCode>
                <c:ptCount val="10"/>
                <c:pt idx="0">
                  <c:v>0.15259191339001255</c:v>
                </c:pt>
                <c:pt idx="1">
                  <c:v>0.1538450994925353</c:v>
                </c:pt>
                <c:pt idx="2">
                  <c:v>0.16035634177607</c:v>
                </c:pt>
                <c:pt idx="3">
                  <c:v>0.15664143264204905</c:v>
                </c:pt>
                <c:pt idx="4">
                  <c:v>0.17092898923477703</c:v>
                </c:pt>
                <c:pt idx="5">
                  <c:v>0.1747970173866413</c:v>
                </c:pt>
                <c:pt idx="6">
                  <c:v>0.18282854826546954</c:v>
                </c:pt>
                <c:pt idx="7">
                  <c:v>0.19016104262286151</c:v>
                </c:pt>
                <c:pt idx="8">
                  <c:v>0.19338162980529466</c:v>
                </c:pt>
                <c:pt idx="9">
                  <c:v>0.19229751528426248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CD-4192-AECB-78D359F8E3BB}"/>
            </c:ext>
          </c:extLst>
        </c:ser>
        <c:ser>
          <c:idx val="3"/>
          <c:order val="3"/>
          <c:tx>
            <c:strRef>
              <c:f>'Import. TBB laits pays'!$C$38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pays'!$D$38:$M$38</c:f>
              <c:numCache>
                <c:formatCode>0%</c:formatCode>
                <c:ptCount val="10"/>
                <c:pt idx="0">
                  <c:v>0.18421256602492178</c:v>
                </c:pt>
                <c:pt idx="1">
                  <c:v>0.18828210619074132</c:v>
                </c:pt>
                <c:pt idx="2">
                  <c:v>0.20254872674472771</c:v>
                </c:pt>
                <c:pt idx="3">
                  <c:v>0.2049607907799178</c:v>
                </c:pt>
                <c:pt idx="4">
                  <c:v>0.19831015188538684</c:v>
                </c:pt>
                <c:pt idx="5">
                  <c:v>0.18425763122675046</c:v>
                </c:pt>
                <c:pt idx="6">
                  <c:v>0.17874498605224998</c:v>
                </c:pt>
                <c:pt idx="7">
                  <c:v>0.18945622070978391</c:v>
                </c:pt>
                <c:pt idx="8">
                  <c:v>0.18669630094982873</c:v>
                </c:pt>
                <c:pt idx="9">
                  <c:v>0.19026475990191835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3CD-4192-AECB-78D359F8E3BB}"/>
            </c:ext>
          </c:extLst>
        </c:ser>
        <c:ser>
          <c:idx val="4"/>
          <c:order val="4"/>
          <c:tx>
            <c:strRef>
              <c:f>'Import. TBB laits pays'!$C$39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pays'!$D$39:$M$39</c:f>
              <c:numCache>
                <c:formatCode>0%</c:formatCode>
                <c:ptCount val="10"/>
                <c:pt idx="0">
                  <c:v>6.3455205898533082E-2</c:v>
                </c:pt>
                <c:pt idx="1">
                  <c:v>6.947939497440285E-2</c:v>
                </c:pt>
                <c:pt idx="2">
                  <c:v>7.164037382745693E-2</c:v>
                </c:pt>
                <c:pt idx="3">
                  <c:v>8.0951870694819156E-2</c:v>
                </c:pt>
                <c:pt idx="4">
                  <c:v>8.6898579450105082E-2</c:v>
                </c:pt>
                <c:pt idx="5">
                  <c:v>8.4097258078112497E-2</c:v>
                </c:pt>
                <c:pt idx="6">
                  <c:v>9.4666598811406086E-2</c:v>
                </c:pt>
                <c:pt idx="7">
                  <c:v>9.1345276130480144E-2</c:v>
                </c:pt>
                <c:pt idx="8">
                  <c:v>0.10327664896877148</c:v>
                </c:pt>
                <c:pt idx="9">
                  <c:v>0.10971460716553556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3CD-4192-AECB-78D359F8E3BB}"/>
            </c:ext>
          </c:extLst>
        </c:ser>
        <c:ser>
          <c:idx val="5"/>
          <c:order val="5"/>
          <c:tx>
            <c:strRef>
              <c:f>'Import. TBB laits pays'!$C$40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pays'!$D$40:$M$40</c:f>
              <c:numCache>
                <c:formatCode>0%</c:formatCode>
                <c:ptCount val="10"/>
                <c:pt idx="0">
                  <c:v>6.4589243494853163E-2</c:v>
                </c:pt>
                <c:pt idx="1">
                  <c:v>5.3034589414181078E-2</c:v>
                </c:pt>
                <c:pt idx="2">
                  <c:v>4.8797830103776134E-2</c:v>
                </c:pt>
                <c:pt idx="3">
                  <c:v>4.0765546669163093E-2</c:v>
                </c:pt>
                <c:pt idx="4">
                  <c:v>4.6716730364782744E-2</c:v>
                </c:pt>
                <c:pt idx="5">
                  <c:v>5.0914262223013623E-2</c:v>
                </c:pt>
                <c:pt idx="6">
                  <c:v>5.8949064159534978E-2</c:v>
                </c:pt>
                <c:pt idx="7">
                  <c:v>4.9196735113015477E-2</c:v>
                </c:pt>
                <c:pt idx="8">
                  <c:v>6.297274756356229E-2</c:v>
                </c:pt>
                <c:pt idx="9">
                  <c:v>7.3508271490710944E-2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3CD-4192-AECB-78D359F8E3BB}"/>
            </c:ext>
          </c:extLst>
        </c:ser>
        <c:ser>
          <c:idx val="6"/>
          <c:order val="6"/>
          <c:tx>
            <c:strRef>
              <c:f>'Import. TBB laits pays'!$C$41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pays'!$D$41:$M$41</c:f>
              <c:numCache>
                <c:formatCode>0%</c:formatCode>
                <c:ptCount val="10"/>
                <c:pt idx="0">
                  <c:v>6.1953552247236345E-2</c:v>
                </c:pt>
                <c:pt idx="1">
                  <c:v>6.2514126890117303E-2</c:v>
                </c:pt>
                <c:pt idx="2">
                  <c:v>6.3432282945131632E-2</c:v>
                </c:pt>
                <c:pt idx="3">
                  <c:v>6.392107739026183E-2</c:v>
                </c:pt>
                <c:pt idx="4">
                  <c:v>6.3771793176636574E-2</c:v>
                </c:pt>
                <c:pt idx="5">
                  <c:v>7.0353612699174742E-2</c:v>
                </c:pt>
                <c:pt idx="6">
                  <c:v>6.7124167108631255E-2</c:v>
                </c:pt>
                <c:pt idx="7">
                  <c:v>6.5683296068301977E-2</c:v>
                </c:pt>
                <c:pt idx="8">
                  <c:v>5.3425186700162317E-2</c:v>
                </c:pt>
                <c:pt idx="9">
                  <c:v>5.3446817802861812E-2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3CD-4192-AECB-78D359F8E3BB}"/>
            </c:ext>
          </c:extLst>
        </c:ser>
        <c:ser>
          <c:idx val="7"/>
          <c:order val="7"/>
          <c:tx>
            <c:strRef>
              <c:f>'Import. TBB laits pays'!$C$42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pays'!$D$42:$M$42</c:f>
              <c:numCache>
                <c:formatCode>0%</c:formatCode>
                <c:ptCount val="10"/>
                <c:pt idx="0">
                  <c:v>3.5314927177647039E-2</c:v>
                </c:pt>
                <c:pt idx="1">
                  <c:v>3.9690742189510825E-2</c:v>
                </c:pt>
                <c:pt idx="2">
                  <c:v>4.1403983329207097E-2</c:v>
                </c:pt>
                <c:pt idx="3">
                  <c:v>4.5529600169181492E-2</c:v>
                </c:pt>
                <c:pt idx="4">
                  <c:v>4.7295218283481905E-2</c:v>
                </c:pt>
                <c:pt idx="5">
                  <c:v>5.2404783757688082E-2</c:v>
                </c:pt>
                <c:pt idx="6">
                  <c:v>5.7085319697205789E-2</c:v>
                </c:pt>
                <c:pt idx="7">
                  <c:v>5.7469679898639409E-2</c:v>
                </c:pt>
                <c:pt idx="8">
                  <c:v>5.3214346169482653E-2</c:v>
                </c:pt>
                <c:pt idx="9">
                  <c:v>4.7462371379506242E-2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3CD-4192-AECB-78D359F8E3BB}"/>
            </c:ext>
          </c:extLst>
        </c:ser>
        <c:ser>
          <c:idx val="8"/>
          <c:order val="8"/>
          <c:tx>
            <c:strRef>
              <c:f>'Import. TBB laits pays'!$C$43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pays'!$D$43:$M$43</c:f>
              <c:numCache>
                <c:formatCode>0%</c:formatCode>
                <c:ptCount val="10"/>
                <c:pt idx="0">
                  <c:v>3.1473303611233627E-2</c:v>
                </c:pt>
                <c:pt idx="1">
                  <c:v>3.7704071833900676E-2</c:v>
                </c:pt>
                <c:pt idx="2">
                  <c:v>4.0637698971967007E-2</c:v>
                </c:pt>
                <c:pt idx="3">
                  <c:v>3.5462366956765953E-2</c:v>
                </c:pt>
                <c:pt idx="4">
                  <c:v>3.7830764558664395E-2</c:v>
                </c:pt>
                <c:pt idx="5">
                  <c:v>4.0363505735853303E-2</c:v>
                </c:pt>
                <c:pt idx="6">
                  <c:v>4.5263634184141345E-2</c:v>
                </c:pt>
                <c:pt idx="7">
                  <c:v>5.7900761442795566E-2</c:v>
                </c:pt>
                <c:pt idx="8">
                  <c:v>3.8944430192732304E-2</c:v>
                </c:pt>
                <c:pt idx="9">
                  <c:v>3.5589329174038689E-2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3CD-4192-AECB-78D359F8E3BB}"/>
            </c:ext>
          </c:extLst>
        </c:ser>
        <c:ser>
          <c:idx val="9"/>
          <c:order val="9"/>
          <c:tx>
            <c:strRef>
              <c:f>'Import. TBB laits pays'!$C$44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pays'!$D$44:$M$44</c:f>
              <c:numCache>
                <c:formatCode>0%</c:formatCode>
                <c:ptCount val="10"/>
                <c:pt idx="0">
                  <c:v>1.0115267719099791E-2</c:v>
                </c:pt>
                <c:pt idx="1">
                  <c:v>1.3396107493268418E-2</c:v>
                </c:pt>
                <c:pt idx="2">
                  <c:v>2.0781708168609889E-2</c:v>
                </c:pt>
                <c:pt idx="3">
                  <c:v>2.5286251808924354E-2</c:v>
                </c:pt>
                <c:pt idx="4">
                  <c:v>2.4250669218374554E-2</c:v>
                </c:pt>
                <c:pt idx="5">
                  <c:v>2.2653173174224363E-2</c:v>
                </c:pt>
                <c:pt idx="6">
                  <c:v>1.7599713349540625E-2</c:v>
                </c:pt>
                <c:pt idx="7">
                  <c:v>2.1419813294612639E-2</c:v>
                </c:pt>
                <c:pt idx="8">
                  <c:v>2.2031645375683525E-2</c:v>
                </c:pt>
                <c:pt idx="9">
                  <c:v>2.414148292793512E-2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3CD-4192-AECB-78D359F8E3BB}"/>
            </c:ext>
          </c:extLst>
        </c:ser>
        <c:ser>
          <c:idx val="10"/>
          <c:order val="10"/>
          <c:tx>
            <c:strRef>
              <c:f>'Import. TBB laits pays'!$C$45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pays'!$D$45:$M$45</c:f>
              <c:numCache>
                <c:formatCode>0%</c:formatCode>
                <c:ptCount val="10"/>
                <c:pt idx="0">
                  <c:v>6.9408906740155351E-3</c:v>
                </c:pt>
                <c:pt idx="1">
                  <c:v>6.5098121936256843E-3</c:v>
                </c:pt>
                <c:pt idx="2">
                  <c:v>6.0605367233794033E-3</c:v>
                </c:pt>
                <c:pt idx="3">
                  <c:v>7.9590470577697026E-3</c:v>
                </c:pt>
                <c:pt idx="4">
                  <c:v>8.2393922987566773E-3</c:v>
                </c:pt>
                <c:pt idx="5">
                  <c:v>9.6806285877878012E-3</c:v>
                </c:pt>
                <c:pt idx="6">
                  <c:v>1.0060585894154562E-2</c:v>
                </c:pt>
                <c:pt idx="7">
                  <c:v>8.8230423999318842E-3</c:v>
                </c:pt>
                <c:pt idx="8">
                  <c:v>1.0204049907816523E-2</c:v>
                </c:pt>
                <c:pt idx="9">
                  <c:v>1.1226405237130371E-2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3CD-4192-AECB-78D359F8E3BB}"/>
            </c:ext>
          </c:extLst>
        </c:ser>
        <c:ser>
          <c:idx val="11"/>
          <c:order val="11"/>
          <c:tx>
            <c:strRef>
              <c:f>'Import. TBB laits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pays'!$D$46:$M$46</c:f>
              <c:numCache>
                <c:formatCode>0%</c:formatCode>
                <c:ptCount val="10"/>
                <c:pt idx="0">
                  <c:v>6.0024244428540291E-2</c:v>
                </c:pt>
                <c:pt idx="1">
                  <c:v>6.7812976947331613E-2</c:v>
                </c:pt>
                <c:pt idx="2">
                  <c:v>6.256159801160277E-2</c:v>
                </c:pt>
                <c:pt idx="3">
                  <c:v>6.8133955656057496E-2</c:v>
                </c:pt>
                <c:pt idx="4">
                  <c:v>6.5723221910082855E-2</c:v>
                </c:pt>
                <c:pt idx="5">
                  <c:v>6.872569031213141E-2</c:v>
                </c:pt>
                <c:pt idx="6">
                  <c:v>5.5081423539660758E-2</c:v>
                </c:pt>
                <c:pt idx="7">
                  <c:v>5.5468258632905339E-2</c:v>
                </c:pt>
                <c:pt idx="8">
                  <c:v>5.3047640106296458E-2</c:v>
                </c:pt>
                <c:pt idx="9">
                  <c:v>5.3706947277174802E-2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3CD-4192-AECB-78D359F8E3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94417760"/>
        <c:axId val="894418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laits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laits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laits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0.93997575557145963</c:v>
                      </c:pt>
                      <c:pt idx="1">
                        <c:v>0.93218702305266843</c:v>
                      </c:pt>
                      <c:pt idx="2">
                        <c:v>0.93743840198839723</c:v>
                      </c:pt>
                      <c:pt idx="3">
                        <c:v>0.9318660443439426</c:v>
                      </c:pt>
                      <c:pt idx="4">
                        <c:v>0.93427677808991727</c:v>
                      </c:pt>
                      <c:pt idx="5">
                        <c:v>0.93127430968786873</c:v>
                      </c:pt>
                      <c:pt idx="6">
                        <c:v>0.94491857646033917</c:v>
                      </c:pt>
                      <c:pt idx="7">
                        <c:v>0.94453174136709472</c:v>
                      </c:pt>
                      <c:pt idx="8">
                        <c:v>0.94695235989370352</c:v>
                      </c:pt>
                      <c:pt idx="9">
                        <c:v>0.94629305272282538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A3CD-4192-AECB-78D359F8E3BB}"/>
                  </c:ext>
                </c:extLst>
              </c15:ser>
            </c15:filteredBarSeries>
          </c:ext>
        </c:extLst>
      </c:barChart>
      <c:catAx>
        <c:axId val="894417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894418152"/>
        <c:crosses val="autoZero"/>
        <c:auto val="1"/>
        <c:lblAlgn val="ctr"/>
        <c:lblOffset val="100"/>
        <c:noMultiLvlLbl val="0"/>
      </c:catAx>
      <c:valAx>
        <c:axId val="8944181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894417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65209180360638"/>
          <c:y val="0.76817967932679643"/>
          <c:w val="0.8026403447075432"/>
          <c:h val="0.212480641285494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0406 - fromages'!$C$7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fromages'!$D$7:$M$7</c:f>
              <c:numCache>
                <c:formatCode>0</c:formatCode>
                <c:ptCount val="10"/>
                <c:pt idx="0">
                  <c:v>66030</c:v>
                </c:pt>
                <c:pt idx="1">
                  <c:v>69605</c:v>
                </c:pt>
                <c:pt idx="2">
                  <c:v>71685</c:v>
                </c:pt>
                <c:pt idx="3">
                  <c:v>74886</c:v>
                </c:pt>
                <c:pt idx="4">
                  <c:v>78455</c:v>
                </c:pt>
                <c:pt idx="5">
                  <c:v>61559</c:v>
                </c:pt>
                <c:pt idx="6">
                  <c:v>65016</c:v>
                </c:pt>
                <c:pt idx="7">
                  <c:v>76882</c:v>
                </c:pt>
                <c:pt idx="8">
                  <c:v>79413</c:v>
                </c:pt>
                <c:pt idx="9">
                  <c:v>96656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0B-466C-93E3-7EB455F3D690}"/>
            </c:ext>
          </c:extLst>
        </c:ser>
        <c:ser>
          <c:idx val="3"/>
          <c:order val="3"/>
          <c:tx>
            <c:strRef>
              <c:f>'Import. 0406 - fromages'!$C$8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fromages'!$D$8:$M$8</c:f>
              <c:numCache>
                <c:formatCode>0</c:formatCode>
                <c:ptCount val="10"/>
                <c:pt idx="0">
                  <c:v>48621</c:v>
                </c:pt>
                <c:pt idx="1">
                  <c:v>52353</c:v>
                </c:pt>
                <c:pt idx="2">
                  <c:v>55467</c:v>
                </c:pt>
                <c:pt idx="3">
                  <c:v>58769</c:v>
                </c:pt>
                <c:pt idx="4">
                  <c:v>62619</c:v>
                </c:pt>
                <c:pt idx="5">
                  <c:v>63530</c:v>
                </c:pt>
                <c:pt idx="6">
                  <c:v>72109</c:v>
                </c:pt>
                <c:pt idx="7">
                  <c:v>76737</c:v>
                </c:pt>
                <c:pt idx="8">
                  <c:v>88678</c:v>
                </c:pt>
                <c:pt idx="9">
                  <c:v>88121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0B-466C-93E3-7EB455F3D690}"/>
            </c:ext>
          </c:extLst>
        </c:ser>
        <c:ser>
          <c:idx val="4"/>
          <c:order val="4"/>
          <c:tx>
            <c:strRef>
              <c:f>'Import. 0406 - fromages'!$C$9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fromages'!$D$9:$M$9</c:f>
              <c:numCache>
                <c:formatCode>0</c:formatCode>
                <c:ptCount val="10"/>
                <c:pt idx="0">
                  <c:v>64807</c:v>
                </c:pt>
                <c:pt idx="1">
                  <c:v>69800</c:v>
                </c:pt>
                <c:pt idx="2">
                  <c:v>71940</c:v>
                </c:pt>
                <c:pt idx="3">
                  <c:v>68364</c:v>
                </c:pt>
                <c:pt idx="4">
                  <c:v>65016</c:v>
                </c:pt>
                <c:pt idx="5">
                  <c:v>54187</c:v>
                </c:pt>
                <c:pt idx="6">
                  <c:v>58789</c:v>
                </c:pt>
                <c:pt idx="7">
                  <c:v>67175</c:v>
                </c:pt>
                <c:pt idx="8">
                  <c:v>59749</c:v>
                </c:pt>
                <c:pt idx="9">
                  <c:v>80275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E0B-466C-93E3-7EB455F3D690}"/>
            </c:ext>
          </c:extLst>
        </c:ser>
        <c:ser>
          <c:idx val="5"/>
          <c:order val="5"/>
          <c:tx>
            <c:strRef>
              <c:f>'Import. 0406 - fromages'!$C$10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fromages'!$D$10:$M$10</c:f>
              <c:numCache>
                <c:formatCode>0</c:formatCode>
                <c:ptCount val="10"/>
                <c:pt idx="0">
                  <c:v>20931</c:v>
                </c:pt>
                <c:pt idx="1">
                  <c:v>22212</c:v>
                </c:pt>
                <c:pt idx="2">
                  <c:v>25974</c:v>
                </c:pt>
                <c:pt idx="3">
                  <c:v>27171</c:v>
                </c:pt>
                <c:pt idx="4">
                  <c:v>30050</c:v>
                </c:pt>
                <c:pt idx="5">
                  <c:v>27217</c:v>
                </c:pt>
                <c:pt idx="6">
                  <c:v>32845</c:v>
                </c:pt>
                <c:pt idx="7">
                  <c:v>40727</c:v>
                </c:pt>
                <c:pt idx="8">
                  <c:v>41184</c:v>
                </c:pt>
                <c:pt idx="9">
                  <c:v>45647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E0B-466C-93E3-7EB455F3D690}"/>
            </c:ext>
          </c:extLst>
        </c:ser>
        <c:ser>
          <c:idx val="6"/>
          <c:order val="6"/>
          <c:tx>
            <c:strRef>
              <c:f>'Import. 0406 - fromages'!$C$11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fromages'!$D$11:$M$11</c:f>
              <c:numCache>
                <c:formatCode>0</c:formatCode>
                <c:ptCount val="10"/>
                <c:pt idx="0">
                  <c:v>11545</c:v>
                </c:pt>
                <c:pt idx="1">
                  <c:v>13565</c:v>
                </c:pt>
                <c:pt idx="2">
                  <c:v>14682</c:v>
                </c:pt>
                <c:pt idx="3">
                  <c:v>15598</c:v>
                </c:pt>
                <c:pt idx="4">
                  <c:v>14595</c:v>
                </c:pt>
                <c:pt idx="5">
                  <c:v>17020</c:v>
                </c:pt>
                <c:pt idx="6">
                  <c:v>23819</c:v>
                </c:pt>
                <c:pt idx="7">
                  <c:v>25132</c:v>
                </c:pt>
                <c:pt idx="8">
                  <c:v>27552</c:v>
                </c:pt>
                <c:pt idx="9">
                  <c:v>25312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E0B-466C-93E3-7EB455F3D690}"/>
            </c:ext>
          </c:extLst>
        </c:ser>
        <c:ser>
          <c:idx val="7"/>
          <c:order val="7"/>
          <c:tx>
            <c:strRef>
              <c:f>'Import. 0406 - fromages'!$C$12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fromages'!$D$12:$M$12</c:f>
              <c:numCache>
                <c:formatCode>0</c:formatCode>
                <c:ptCount val="10"/>
                <c:pt idx="0">
                  <c:v>20884</c:v>
                </c:pt>
                <c:pt idx="1">
                  <c:v>21285</c:v>
                </c:pt>
                <c:pt idx="2">
                  <c:v>20669</c:v>
                </c:pt>
                <c:pt idx="3">
                  <c:v>19738</c:v>
                </c:pt>
                <c:pt idx="4">
                  <c:v>21477</c:v>
                </c:pt>
                <c:pt idx="5">
                  <c:v>23737</c:v>
                </c:pt>
                <c:pt idx="6">
                  <c:v>23614</c:v>
                </c:pt>
                <c:pt idx="7">
                  <c:v>24719</c:v>
                </c:pt>
                <c:pt idx="8">
                  <c:v>24047</c:v>
                </c:pt>
                <c:pt idx="9">
                  <c:v>22547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E0B-466C-93E3-7EB455F3D690}"/>
            </c:ext>
          </c:extLst>
        </c:ser>
        <c:ser>
          <c:idx val="8"/>
          <c:order val="8"/>
          <c:tx>
            <c:strRef>
              <c:f>'Import. 0406 - fromages'!$C$13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fromages'!$D$13:$M$13</c:f>
              <c:numCache>
                <c:formatCode>0</c:formatCode>
                <c:ptCount val="10"/>
                <c:pt idx="0">
                  <c:v>3150</c:v>
                </c:pt>
                <c:pt idx="1">
                  <c:v>3495</c:v>
                </c:pt>
                <c:pt idx="2">
                  <c:v>4059</c:v>
                </c:pt>
                <c:pt idx="3">
                  <c:v>6201</c:v>
                </c:pt>
                <c:pt idx="4">
                  <c:v>6515</c:v>
                </c:pt>
                <c:pt idx="5">
                  <c:v>6119</c:v>
                </c:pt>
                <c:pt idx="6">
                  <c:v>5995</c:v>
                </c:pt>
                <c:pt idx="7">
                  <c:v>9979</c:v>
                </c:pt>
                <c:pt idx="8">
                  <c:v>9714</c:v>
                </c:pt>
                <c:pt idx="9">
                  <c:v>11489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E0B-466C-93E3-7EB455F3D690}"/>
            </c:ext>
          </c:extLst>
        </c:ser>
        <c:ser>
          <c:idx val="9"/>
          <c:order val="9"/>
          <c:tx>
            <c:strRef>
              <c:f>'Import. 0406 - fromages'!$C$14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fromages'!$D$14:$M$14</c:f>
              <c:numCache>
                <c:formatCode>0</c:formatCode>
                <c:ptCount val="10"/>
                <c:pt idx="0">
                  <c:v>3974</c:v>
                </c:pt>
                <c:pt idx="1">
                  <c:v>6984</c:v>
                </c:pt>
                <c:pt idx="2">
                  <c:v>6441</c:v>
                </c:pt>
                <c:pt idx="3">
                  <c:v>5520</c:v>
                </c:pt>
                <c:pt idx="4">
                  <c:v>7479</c:v>
                </c:pt>
                <c:pt idx="5">
                  <c:v>7834</c:v>
                </c:pt>
                <c:pt idx="6">
                  <c:v>11107</c:v>
                </c:pt>
                <c:pt idx="7">
                  <c:v>13404</c:v>
                </c:pt>
                <c:pt idx="8">
                  <c:v>8751</c:v>
                </c:pt>
                <c:pt idx="9">
                  <c:v>10457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E0B-466C-93E3-7EB455F3D690}"/>
            </c:ext>
          </c:extLst>
        </c:ser>
        <c:ser>
          <c:idx val="10"/>
          <c:order val="10"/>
          <c:tx>
            <c:strRef>
              <c:f>'Import. 0406 - fromages'!$C$15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fromages'!$D$15:$M$15</c:f>
              <c:numCache>
                <c:formatCode>0</c:formatCode>
                <c:ptCount val="10"/>
                <c:pt idx="0">
                  <c:v>3750</c:v>
                </c:pt>
                <c:pt idx="1">
                  <c:v>3367</c:v>
                </c:pt>
                <c:pt idx="2">
                  <c:v>3638</c:v>
                </c:pt>
                <c:pt idx="3">
                  <c:v>2385</c:v>
                </c:pt>
                <c:pt idx="4">
                  <c:v>2401</c:v>
                </c:pt>
                <c:pt idx="5">
                  <c:v>2411</c:v>
                </c:pt>
                <c:pt idx="6">
                  <c:v>2291</c:v>
                </c:pt>
                <c:pt idx="7">
                  <c:v>4671</c:v>
                </c:pt>
                <c:pt idx="8">
                  <c:v>7616</c:v>
                </c:pt>
                <c:pt idx="9">
                  <c:v>8964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E0B-466C-93E3-7EB455F3D690}"/>
            </c:ext>
          </c:extLst>
        </c:ser>
        <c:ser>
          <c:idx val="11"/>
          <c:order val="11"/>
          <c:tx>
            <c:strRef>
              <c:f>'Import. 0406 - fromages'!$C$16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fromages'!$D$16:$M$16</c:f>
              <c:numCache>
                <c:formatCode>0</c:formatCode>
                <c:ptCount val="10"/>
                <c:pt idx="0">
                  <c:v>470</c:v>
                </c:pt>
                <c:pt idx="1">
                  <c:v>545</c:v>
                </c:pt>
                <c:pt idx="2">
                  <c:v>882</c:v>
                </c:pt>
                <c:pt idx="3">
                  <c:v>1501</c:v>
                </c:pt>
                <c:pt idx="4">
                  <c:v>2153</c:v>
                </c:pt>
                <c:pt idx="5">
                  <c:v>3276</c:v>
                </c:pt>
                <c:pt idx="6">
                  <c:v>4767</c:v>
                </c:pt>
                <c:pt idx="7">
                  <c:v>6405</c:v>
                </c:pt>
                <c:pt idx="8">
                  <c:v>3969</c:v>
                </c:pt>
                <c:pt idx="9">
                  <c:v>5221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E0B-466C-93E3-7EB455F3D690}"/>
            </c:ext>
          </c:extLst>
        </c:ser>
        <c:ser>
          <c:idx val="12"/>
          <c:order val="12"/>
          <c:tx>
            <c:strRef>
              <c:f>'Import. 0406 - fromages'!$C$17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fromages'!$D$17:$M$17</c:f>
              <c:numCache>
                <c:formatCode>0</c:formatCode>
                <c:ptCount val="10"/>
                <c:pt idx="0">
                  <c:v>12781</c:v>
                </c:pt>
                <c:pt idx="1">
                  <c:v>14971</c:v>
                </c:pt>
                <c:pt idx="2">
                  <c:v>15821</c:v>
                </c:pt>
                <c:pt idx="3">
                  <c:v>17050</c:v>
                </c:pt>
                <c:pt idx="4">
                  <c:v>19100</c:v>
                </c:pt>
                <c:pt idx="5">
                  <c:v>21280</c:v>
                </c:pt>
                <c:pt idx="6">
                  <c:v>11707</c:v>
                </c:pt>
                <c:pt idx="7">
                  <c:v>12619</c:v>
                </c:pt>
                <c:pt idx="8">
                  <c:v>12366</c:v>
                </c:pt>
                <c:pt idx="9">
                  <c:v>13908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E0B-466C-93E3-7EB455F3D6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94413448"/>
        <c:axId val="89441031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0406 - fromages'!$C$5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0406 - fromages'!$D$4:$M$4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0406 - fromages'!$D$5:$M$5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256943</c:v>
                      </c:pt>
                      <c:pt idx="1">
                        <c:v>278182</c:v>
                      </c:pt>
                      <c:pt idx="2">
                        <c:v>291258</c:v>
                      </c:pt>
                      <c:pt idx="3">
                        <c:v>297183</c:v>
                      </c:pt>
                      <c:pt idx="4">
                        <c:v>309860</c:v>
                      </c:pt>
                      <c:pt idx="5">
                        <c:v>288170</c:v>
                      </c:pt>
                      <c:pt idx="6">
                        <c:v>312059</c:v>
                      </c:pt>
                      <c:pt idx="7">
                        <c:v>358450</c:v>
                      </c:pt>
                      <c:pt idx="8">
                        <c:v>363039</c:v>
                      </c:pt>
                      <c:pt idx="9">
                        <c:v>408597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BE0B-466C-93E3-7EB455F3D690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0406 - fromages'!$C$6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0406 - fromages'!$D$4:$M$4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0406 - fromages'!$D$6:$M$6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256475</c:v>
                      </c:pt>
                      <c:pt idx="1">
                        <c:v>277702</c:v>
                      </c:pt>
                      <c:pt idx="2">
                        <c:v>290681</c:v>
                      </c:pt>
                      <c:pt idx="3">
                        <c:v>296610</c:v>
                      </c:pt>
                      <c:pt idx="4">
                        <c:v>309242</c:v>
                      </c:pt>
                      <c:pt idx="5">
                        <c:v>287604</c:v>
                      </c:pt>
                      <c:pt idx="6">
                        <c:v>310552</c:v>
                      </c:pt>
                      <c:pt idx="7">
                        <c:v>357028</c:v>
                      </c:pt>
                      <c:pt idx="8">
                        <c:v>360870</c:v>
                      </c:pt>
                      <c:pt idx="9">
                        <c:v>406134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BE0B-466C-93E3-7EB455F3D690}"/>
                  </c:ext>
                </c:extLst>
              </c15:ser>
            </c15:filteredBarSeries>
          </c:ext>
        </c:extLst>
      </c:barChart>
      <c:catAx>
        <c:axId val="894413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894410312"/>
        <c:crosses val="autoZero"/>
        <c:auto val="1"/>
        <c:lblAlgn val="ctr"/>
        <c:lblOffset val="100"/>
        <c:noMultiLvlLbl val="0"/>
      </c:catAx>
      <c:valAx>
        <c:axId val="894410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894413448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637682934937381"/>
          <c:y val="0.77306189792497992"/>
          <c:w val="0.83868718501171291"/>
          <c:h val="0.21395549008593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0406 - fromages'!$C$36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fromages'!$D$36:$M$36</c:f>
              <c:numCache>
                <c:formatCode>0%</c:formatCode>
                <c:ptCount val="10"/>
                <c:pt idx="0">
                  <c:v>0.2569830662831834</c:v>
                </c:pt>
                <c:pt idx="1">
                  <c:v>0.25021388874909234</c:v>
                </c:pt>
                <c:pt idx="2">
                  <c:v>0.24612199493232803</c:v>
                </c:pt>
                <c:pt idx="3">
                  <c:v>0.25198614994801183</c:v>
                </c:pt>
                <c:pt idx="4">
                  <c:v>0.25319499128638739</c:v>
                </c:pt>
                <c:pt idx="5">
                  <c:v>0.21362043238366243</c:v>
                </c:pt>
                <c:pt idx="6">
                  <c:v>0.20834521676990569</c:v>
                </c:pt>
                <c:pt idx="7">
                  <c:v>0.21448458641372575</c:v>
                </c:pt>
                <c:pt idx="8">
                  <c:v>0.218745093502351</c:v>
                </c:pt>
                <c:pt idx="9">
                  <c:v>0.23655582395367564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CA-4252-B611-66129883C932}"/>
            </c:ext>
          </c:extLst>
        </c:ser>
        <c:ser>
          <c:idx val="2"/>
          <c:order val="2"/>
          <c:tx>
            <c:strRef>
              <c:f>'Import. 0406 - fromages'!$C$37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fromages'!$D$37:$M$37</c:f>
              <c:numCache>
                <c:formatCode>0%</c:formatCode>
                <c:ptCount val="10"/>
                <c:pt idx="0">
                  <c:v>0.1892287394480488</c:v>
                </c:pt>
                <c:pt idx="1">
                  <c:v>0.18819693581899619</c:v>
                </c:pt>
                <c:pt idx="2">
                  <c:v>0.1904394042395402</c:v>
                </c:pt>
                <c:pt idx="3">
                  <c:v>0.1977535727144554</c:v>
                </c:pt>
                <c:pt idx="4">
                  <c:v>0.20208803975989156</c:v>
                </c:pt>
                <c:pt idx="5">
                  <c:v>0.22046014505326716</c:v>
                </c:pt>
                <c:pt idx="6">
                  <c:v>0.23107489288884472</c:v>
                </c:pt>
                <c:pt idx="7">
                  <c:v>0.21408006695494491</c:v>
                </c:pt>
                <c:pt idx="8">
                  <c:v>0.244265767589708</c:v>
                </c:pt>
                <c:pt idx="9">
                  <c:v>0.21566727117428663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CA-4252-B611-66129883C932}"/>
            </c:ext>
          </c:extLst>
        </c:ser>
        <c:ser>
          <c:idx val="3"/>
          <c:order val="3"/>
          <c:tx>
            <c:strRef>
              <c:f>'Import. 0406 - fromages'!$C$38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fromages'!$D$38:$M$38</c:f>
              <c:numCache>
                <c:formatCode>0%</c:formatCode>
                <c:ptCount val="10"/>
                <c:pt idx="0">
                  <c:v>0.2522232557415458</c:v>
                </c:pt>
                <c:pt idx="1">
                  <c:v>0.25091486868309237</c:v>
                </c:pt>
                <c:pt idx="2">
                  <c:v>0.24699750736460457</c:v>
                </c:pt>
                <c:pt idx="3">
                  <c:v>0.230040076316613</c:v>
                </c:pt>
                <c:pt idx="4">
                  <c:v>0.20982379138965984</c:v>
                </c:pt>
                <c:pt idx="5">
                  <c:v>0.18803831071936705</c:v>
                </c:pt>
                <c:pt idx="6">
                  <c:v>0.18839065689501025</c:v>
                </c:pt>
                <c:pt idx="7">
                  <c:v>0.18740410099037522</c:v>
                </c:pt>
                <c:pt idx="8">
                  <c:v>0.16458011398224434</c:v>
                </c:pt>
                <c:pt idx="9">
                  <c:v>0.19646497649273001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CA-4252-B611-66129883C932}"/>
            </c:ext>
          </c:extLst>
        </c:ser>
        <c:ser>
          <c:idx val="4"/>
          <c:order val="4"/>
          <c:tx>
            <c:strRef>
              <c:f>'Import. 0406 - fromages'!$C$39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fromages'!$D$39:$M$39</c:f>
              <c:numCache>
                <c:formatCode>0%</c:formatCode>
                <c:ptCount val="10"/>
                <c:pt idx="0">
                  <c:v>8.1461647135746065E-2</c:v>
                </c:pt>
                <c:pt idx="1">
                  <c:v>7.9847006635943379E-2</c:v>
                </c:pt>
                <c:pt idx="2">
                  <c:v>8.9178666337061993E-2</c:v>
                </c:pt>
                <c:pt idx="3">
                  <c:v>9.1428513744056694E-2</c:v>
                </c:pt>
                <c:pt idx="4">
                  <c:v>9.6979280965597367E-2</c:v>
                </c:pt>
                <c:pt idx="5">
                  <c:v>9.4447721830863723E-2</c:v>
                </c:pt>
                <c:pt idx="6">
                  <c:v>0.10525253237368574</c:v>
                </c:pt>
                <c:pt idx="7">
                  <c:v>0.11361975170874598</c:v>
                </c:pt>
                <c:pt idx="8">
                  <c:v>0.11344235743267252</c:v>
                </c:pt>
                <c:pt idx="9">
                  <c:v>0.1117164345308458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BCA-4252-B611-66129883C932}"/>
            </c:ext>
          </c:extLst>
        </c:ser>
        <c:ser>
          <c:idx val="5"/>
          <c:order val="5"/>
          <c:tx>
            <c:strRef>
              <c:f>'Import. 0406 - fromages'!$C$40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fromages'!$D$40:$M$40</c:f>
              <c:numCache>
                <c:formatCode>0%</c:formatCode>
                <c:ptCount val="10"/>
                <c:pt idx="0">
                  <c:v>4.4932144483406829E-2</c:v>
                </c:pt>
                <c:pt idx="1">
                  <c:v>4.8763040024156844E-2</c:v>
                </c:pt>
                <c:pt idx="2">
                  <c:v>5.0408915806604455E-2</c:v>
                </c:pt>
                <c:pt idx="3">
                  <c:v>5.2486178549917058E-2</c:v>
                </c:pt>
                <c:pt idx="4">
                  <c:v>4.7101916994771835E-2</c:v>
                </c:pt>
                <c:pt idx="5">
                  <c:v>5.9062359024187112E-2</c:v>
                </c:pt>
                <c:pt idx="6">
                  <c:v>7.6328514800085887E-2</c:v>
                </c:pt>
                <c:pt idx="7">
                  <c:v>7.0112986469521549E-2</c:v>
                </c:pt>
                <c:pt idx="8">
                  <c:v>7.5892672688058313E-2</c:v>
                </c:pt>
                <c:pt idx="9">
                  <c:v>6.1948570351715748E-2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BCA-4252-B611-66129883C932}"/>
            </c:ext>
          </c:extLst>
        </c:ser>
        <c:ser>
          <c:idx val="6"/>
          <c:order val="6"/>
          <c:tx>
            <c:strRef>
              <c:f>'Import. 0406 - fromages'!$C$41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fromages'!$D$41:$M$41</c:f>
              <c:numCache>
                <c:formatCode>0%</c:formatCode>
                <c:ptCount val="10"/>
                <c:pt idx="0">
                  <c:v>8.1278727188520417E-2</c:v>
                </c:pt>
                <c:pt idx="1">
                  <c:v>7.6514655872773937E-2</c:v>
                </c:pt>
                <c:pt idx="2">
                  <c:v>7.0964574363622634E-2</c:v>
                </c:pt>
                <c:pt idx="3">
                  <c:v>6.6416988858716677E-2</c:v>
                </c:pt>
                <c:pt idx="4">
                  <c:v>6.931194733105274E-2</c:v>
                </c:pt>
                <c:pt idx="5">
                  <c:v>8.2371516812992332E-2</c:v>
                </c:pt>
                <c:pt idx="6">
                  <c:v>7.5671587744625221E-2</c:v>
                </c:pt>
                <c:pt idx="7">
                  <c:v>6.8960803459338818E-2</c:v>
                </c:pt>
                <c:pt idx="8">
                  <c:v>6.6238062577298862E-2</c:v>
                </c:pt>
                <c:pt idx="9">
                  <c:v>5.5181511366945914E-2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BCA-4252-B611-66129883C932}"/>
            </c:ext>
          </c:extLst>
        </c:ser>
        <c:ser>
          <c:idx val="7"/>
          <c:order val="7"/>
          <c:tx>
            <c:strRef>
              <c:f>'Import. 0406 - fromages'!$C$42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fromages'!$D$42:$M$42</c:f>
              <c:numCache>
                <c:formatCode>0%</c:formatCode>
                <c:ptCount val="10"/>
                <c:pt idx="0">
                  <c:v>1.225952837788926E-2</c:v>
                </c:pt>
                <c:pt idx="1">
                  <c:v>1.2563717278616158E-2</c:v>
                </c:pt>
                <c:pt idx="2">
                  <c:v>1.3936097892590074E-2</c:v>
                </c:pt>
                <c:pt idx="3">
                  <c:v>2.0865931092962923E-2</c:v>
                </c:pt>
                <c:pt idx="4">
                  <c:v>2.1025624475569611E-2</c:v>
                </c:pt>
                <c:pt idx="5">
                  <c:v>2.1233993823090536E-2</c:v>
                </c:pt>
                <c:pt idx="6">
                  <c:v>1.9211110719447283E-2</c:v>
                </c:pt>
                <c:pt idx="7">
                  <c:v>2.7839308132236017E-2</c:v>
                </c:pt>
                <c:pt idx="8">
                  <c:v>2.6757455810532751E-2</c:v>
                </c:pt>
                <c:pt idx="9">
                  <c:v>2.8118170226408907E-2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BCA-4252-B611-66129883C932}"/>
            </c:ext>
          </c:extLst>
        </c:ser>
        <c:ser>
          <c:idx val="8"/>
          <c:order val="8"/>
          <c:tx>
            <c:strRef>
              <c:f>'Import. 0406 - fromages'!$C$43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fromages'!$D$43:$M$43</c:f>
              <c:numCache>
                <c:formatCode>0%</c:formatCode>
                <c:ptCount val="10"/>
                <c:pt idx="0">
                  <c:v>1.5466465324994259E-2</c:v>
                </c:pt>
                <c:pt idx="1">
                  <c:v>2.5105865943878466E-2</c:v>
                </c:pt>
                <c:pt idx="2">
                  <c:v>2.211441402467915E-2</c:v>
                </c:pt>
                <c:pt idx="3">
                  <c:v>1.857441374506617E-2</c:v>
                </c:pt>
                <c:pt idx="4">
                  <c:v>2.4136706899890274E-2</c:v>
                </c:pt>
                <c:pt idx="5">
                  <c:v>2.7185341985633479E-2</c:v>
                </c:pt>
                <c:pt idx="6">
                  <c:v>3.5592628317081064E-2</c:v>
                </c:pt>
                <c:pt idx="7">
                  <c:v>3.7394336727577068E-2</c:v>
                </c:pt>
                <c:pt idx="8">
                  <c:v>2.4104848239445347E-2</c:v>
                </c:pt>
                <c:pt idx="9">
                  <c:v>2.5592454178567144E-2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BCA-4252-B611-66129883C932}"/>
            </c:ext>
          </c:extLst>
        </c:ser>
        <c:ser>
          <c:idx val="9"/>
          <c:order val="9"/>
          <c:tx>
            <c:strRef>
              <c:f>'Import. 0406 - fromages'!$C$44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fromages'!$D$44:$M$44</c:f>
              <c:numCache>
                <c:formatCode>0%</c:formatCode>
                <c:ptCount val="10"/>
                <c:pt idx="0">
                  <c:v>1.4594676640344357E-2</c:v>
                </c:pt>
                <c:pt idx="1">
                  <c:v>1.2103586860400745E-2</c:v>
                </c:pt>
                <c:pt idx="2">
                  <c:v>1.2490644033811947E-2</c:v>
                </c:pt>
                <c:pt idx="3">
                  <c:v>8.0253581126780472E-3</c:v>
                </c:pt>
                <c:pt idx="4">
                  <c:v>7.7486606854708581E-3</c:v>
                </c:pt>
                <c:pt idx="5">
                  <c:v>8.3665891661172231E-3</c:v>
                </c:pt>
                <c:pt idx="6">
                  <c:v>7.3415604100506631E-3</c:v>
                </c:pt>
                <c:pt idx="7">
                  <c:v>1.3031106151485563E-2</c:v>
                </c:pt>
                <c:pt idx="8">
                  <c:v>2.0978462369056768E-2</c:v>
                </c:pt>
                <c:pt idx="9">
                  <c:v>2.193848706671855E-2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BCA-4252-B611-66129883C932}"/>
            </c:ext>
          </c:extLst>
        </c:ser>
        <c:ser>
          <c:idx val="10"/>
          <c:order val="10"/>
          <c:tx>
            <c:strRef>
              <c:f>'Import. 0406 - fromages'!$C$45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fromages'!$D$45:$M$45</c:f>
              <c:numCache>
                <c:formatCode>0%</c:formatCode>
                <c:ptCount val="10"/>
                <c:pt idx="0">
                  <c:v>1.8291994722564927E-3</c:v>
                </c:pt>
                <c:pt idx="1">
                  <c:v>1.9591490463078129E-3</c:v>
                </c:pt>
                <c:pt idx="2">
                  <c:v>3.0282430010506148E-3</c:v>
                </c:pt>
                <c:pt idx="3">
                  <c:v>5.0507599694464356E-3</c:v>
                </c:pt>
                <c:pt idx="4">
                  <c:v>6.9482992319111854E-3</c:v>
                </c:pt>
                <c:pt idx="5">
                  <c:v>1.136828955130652E-2</c:v>
                </c:pt>
                <c:pt idx="6">
                  <c:v>1.5275957431126806E-2</c:v>
                </c:pt>
                <c:pt idx="7">
                  <c:v>1.7868600920630494E-2</c:v>
                </c:pt>
                <c:pt idx="8">
                  <c:v>1.0932709708874253E-2</c:v>
                </c:pt>
                <c:pt idx="9">
                  <c:v>1.2777871594749839E-2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BCA-4252-B611-66129883C932}"/>
            </c:ext>
          </c:extLst>
        </c:ser>
        <c:ser>
          <c:idx val="11"/>
          <c:order val="11"/>
          <c:tx>
            <c:strRef>
              <c:f>'Import. 0406 - fromages'!$C$46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fromages'!$D$46:$M$46</c:f>
              <c:numCache>
                <c:formatCode>0%</c:formatCode>
                <c:ptCount val="10"/>
                <c:pt idx="0">
                  <c:v>4.9742549904064327E-2</c:v>
                </c:pt>
                <c:pt idx="1">
                  <c:v>5.3817285086741773E-2</c:v>
                </c:pt>
                <c:pt idx="2">
                  <c:v>5.4319538004106327E-2</c:v>
                </c:pt>
                <c:pt idx="3">
                  <c:v>5.7372056948075761E-2</c:v>
                </c:pt>
                <c:pt idx="4">
                  <c:v>6.1640740979797326E-2</c:v>
                </c:pt>
                <c:pt idx="5">
                  <c:v>7.3845299649512447E-2</c:v>
                </c:pt>
                <c:pt idx="6">
                  <c:v>3.7515341650136674E-2</c:v>
                </c:pt>
                <c:pt idx="7">
                  <c:v>3.5204352071418608E-2</c:v>
                </c:pt>
                <c:pt idx="8">
                  <c:v>3.406245609975788E-2</c:v>
                </c:pt>
                <c:pt idx="9">
                  <c:v>3.4038429063355823E-2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BCA-4252-B611-66129883C9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94411880"/>
        <c:axId val="89441384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0406 - fromages'!$C$35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0406 - fromages'!$D$34:$M$34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0406 - fromages'!$D$35:$M$35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0.95025745009593576</c:v>
                      </c:pt>
                      <c:pt idx="1">
                        <c:v>0.94618271491325812</c:v>
                      </c:pt>
                      <c:pt idx="2">
                        <c:v>0.94568046199589373</c:v>
                      </c:pt>
                      <c:pt idx="3">
                        <c:v>0.94262794305192432</c:v>
                      </c:pt>
                      <c:pt idx="4">
                        <c:v>0.93835925902020278</c:v>
                      </c:pt>
                      <c:pt idx="5">
                        <c:v>0.92615470035048764</c:v>
                      </c:pt>
                      <c:pt idx="6">
                        <c:v>0.96248465834986319</c:v>
                      </c:pt>
                      <c:pt idx="7">
                        <c:v>0.96479564792858141</c:v>
                      </c:pt>
                      <c:pt idx="8">
                        <c:v>0.96593754390024233</c:v>
                      </c:pt>
                      <c:pt idx="9">
                        <c:v>0.96596157093664425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ABCA-4252-B611-66129883C932}"/>
                  </c:ext>
                </c:extLst>
              </c15:ser>
            </c15:filteredBarSeries>
          </c:ext>
        </c:extLst>
      </c:barChart>
      <c:catAx>
        <c:axId val="894411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894413840"/>
        <c:crosses val="autoZero"/>
        <c:auto val="1"/>
        <c:lblAlgn val="ctr"/>
        <c:lblOffset val="100"/>
        <c:noMultiLvlLbl val="0"/>
      </c:catAx>
      <c:valAx>
        <c:axId val="8944138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894411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093599585318293"/>
          <c:y val="0.77029097402107483"/>
          <c:w val="0.77814890693522243"/>
          <c:h val="0.210545481980735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0403 - babeurre'!$C$7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0403 - babeurre'!$D$4:$M$4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babeurre'!$D$7:$M$7</c:f>
              <c:numCache>
                <c:formatCode>0</c:formatCode>
                <c:ptCount val="10"/>
                <c:pt idx="0">
                  <c:v>104892</c:v>
                </c:pt>
                <c:pt idx="1">
                  <c:v>102442</c:v>
                </c:pt>
                <c:pt idx="2">
                  <c:v>83734</c:v>
                </c:pt>
                <c:pt idx="3">
                  <c:v>79438</c:v>
                </c:pt>
                <c:pt idx="4">
                  <c:v>66906</c:v>
                </c:pt>
                <c:pt idx="5">
                  <c:v>60751</c:v>
                </c:pt>
                <c:pt idx="6">
                  <c:v>55537</c:v>
                </c:pt>
                <c:pt idx="7">
                  <c:v>70505</c:v>
                </c:pt>
                <c:pt idx="8">
                  <c:v>86054</c:v>
                </c:pt>
                <c:pt idx="9">
                  <c:v>72299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37-413B-AB91-CF7C8F42DB06}"/>
            </c:ext>
          </c:extLst>
        </c:ser>
        <c:ser>
          <c:idx val="3"/>
          <c:order val="3"/>
          <c:tx>
            <c:strRef>
              <c:f>'Import. 0403 - babeurre'!$C$8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0403 - babeurre'!$D$4:$M$4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babeurre'!$D$8:$M$8</c:f>
              <c:numCache>
                <c:formatCode>0</c:formatCode>
                <c:ptCount val="10"/>
                <c:pt idx="0">
                  <c:v>35893</c:v>
                </c:pt>
                <c:pt idx="1">
                  <c:v>35796</c:v>
                </c:pt>
                <c:pt idx="2">
                  <c:v>45180</c:v>
                </c:pt>
                <c:pt idx="3">
                  <c:v>41558</c:v>
                </c:pt>
                <c:pt idx="4">
                  <c:v>42145</c:v>
                </c:pt>
                <c:pt idx="5">
                  <c:v>36862</c:v>
                </c:pt>
                <c:pt idx="6">
                  <c:v>40370</c:v>
                </c:pt>
                <c:pt idx="7">
                  <c:v>42444</c:v>
                </c:pt>
                <c:pt idx="8">
                  <c:v>42001</c:v>
                </c:pt>
                <c:pt idx="9">
                  <c:v>35919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37-413B-AB91-CF7C8F42DB06}"/>
            </c:ext>
          </c:extLst>
        </c:ser>
        <c:ser>
          <c:idx val="4"/>
          <c:order val="4"/>
          <c:tx>
            <c:strRef>
              <c:f>'Import. 0403 - babeurre'!$C$9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0403 - babeurre'!$D$4:$M$4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babeurre'!$D$9:$M$9</c:f>
              <c:numCache>
                <c:formatCode>0</c:formatCode>
                <c:ptCount val="10"/>
                <c:pt idx="0">
                  <c:v>5645</c:v>
                </c:pt>
                <c:pt idx="1">
                  <c:v>5115</c:v>
                </c:pt>
                <c:pt idx="2">
                  <c:v>11307</c:v>
                </c:pt>
                <c:pt idx="3">
                  <c:v>22856</c:v>
                </c:pt>
                <c:pt idx="4">
                  <c:v>24877</c:v>
                </c:pt>
                <c:pt idx="5">
                  <c:v>25585</c:v>
                </c:pt>
                <c:pt idx="6">
                  <c:v>29440</c:v>
                </c:pt>
                <c:pt idx="7">
                  <c:v>28099</c:v>
                </c:pt>
                <c:pt idx="8">
                  <c:v>28492</c:v>
                </c:pt>
                <c:pt idx="9">
                  <c:v>32633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37-413B-AB91-CF7C8F42DB06}"/>
            </c:ext>
          </c:extLst>
        </c:ser>
        <c:ser>
          <c:idx val="5"/>
          <c:order val="5"/>
          <c:tx>
            <c:strRef>
              <c:f>'Import. 0403 - babeurre'!$C$10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0403 - babeurre'!$D$4:$M$4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babeurre'!$D$10:$M$10</c:f>
              <c:numCache>
                <c:formatCode>0</c:formatCode>
                <c:ptCount val="10"/>
                <c:pt idx="0">
                  <c:v>9384</c:v>
                </c:pt>
                <c:pt idx="1">
                  <c:v>8770</c:v>
                </c:pt>
                <c:pt idx="2">
                  <c:v>6726</c:v>
                </c:pt>
                <c:pt idx="3">
                  <c:v>5605</c:v>
                </c:pt>
                <c:pt idx="4">
                  <c:v>5817</c:v>
                </c:pt>
                <c:pt idx="5">
                  <c:v>7796</c:v>
                </c:pt>
                <c:pt idx="6">
                  <c:v>10528</c:v>
                </c:pt>
                <c:pt idx="7">
                  <c:v>12568</c:v>
                </c:pt>
                <c:pt idx="8">
                  <c:v>14919</c:v>
                </c:pt>
                <c:pt idx="9">
                  <c:v>20036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F37-413B-AB91-CF7C8F42DB06}"/>
            </c:ext>
          </c:extLst>
        </c:ser>
        <c:ser>
          <c:idx val="6"/>
          <c:order val="6"/>
          <c:tx>
            <c:strRef>
              <c:f>'Import. 0403 - babeurre'!$C$11</c:f>
              <c:strCache>
                <c:ptCount val="1"/>
                <c:pt idx="0">
                  <c:v>Slovaquie</c:v>
                </c:pt>
              </c:strCache>
            </c:strRef>
          </c:tx>
          <c:spPr>
            <a:solidFill>
              <a:srgbClr val="3366CC"/>
            </a:solidFill>
            <a:ln>
              <a:noFill/>
            </a:ln>
            <a:effectLst/>
          </c:spPr>
          <c:invertIfNegative val="0"/>
          <c:cat>
            <c:strRef>
              <c:f>'Import. 0403 - babeurre'!$D$4:$M$4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babeurre'!$D$11:$M$11</c:f>
              <c:numCache>
                <c:formatCode>0</c:formatCode>
                <c:ptCount val="10"/>
                <c:pt idx="0">
                  <c:v>20022</c:v>
                </c:pt>
                <c:pt idx="1">
                  <c:v>21876</c:v>
                </c:pt>
                <c:pt idx="2">
                  <c:v>21213</c:v>
                </c:pt>
                <c:pt idx="3">
                  <c:v>19258</c:v>
                </c:pt>
                <c:pt idx="4">
                  <c:v>12994</c:v>
                </c:pt>
                <c:pt idx="5">
                  <c:v>4718</c:v>
                </c:pt>
                <c:pt idx="6">
                  <c:v>32</c:v>
                </c:pt>
                <c:pt idx="7">
                  <c:v>171</c:v>
                </c:pt>
                <c:pt idx="8">
                  <c:v>1942</c:v>
                </c:pt>
                <c:pt idx="9">
                  <c:v>5931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F37-413B-AB91-CF7C8F42DB06}"/>
            </c:ext>
          </c:extLst>
        </c:ser>
        <c:ser>
          <c:idx val="7"/>
          <c:order val="7"/>
          <c:tx>
            <c:strRef>
              <c:f>'Import. 0403 - babeurre'!$C$12</c:f>
              <c:strCache>
                <c:ptCount val="1"/>
                <c:pt idx="0">
                  <c:v>Tchéquie</c:v>
                </c:pt>
              </c:strCache>
            </c:strRef>
          </c:tx>
          <c:spPr>
            <a:solidFill>
              <a:srgbClr val="66FFFF"/>
            </a:solidFill>
            <a:ln>
              <a:noFill/>
            </a:ln>
            <a:effectLst/>
          </c:spPr>
          <c:invertIfNegative val="0"/>
          <c:cat>
            <c:strRef>
              <c:f>'Import. 0403 - babeurre'!$D$4:$M$4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babeurre'!$D$12:$M$12</c:f>
              <c:numCache>
                <c:formatCode>0</c:formatCode>
                <c:ptCount val="10"/>
                <c:pt idx="0">
                  <c:v>2459</c:v>
                </c:pt>
                <c:pt idx="1">
                  <c:v>2102</c:v>
                </c:pt>
                <c:pt idx="2">
                  <c:v>2623</c:v>
                </c:pt>
                <c:pt idx="3">
                  <c:v>3630</c:v>
                </c:pt>
                <c:pt idx="4">
                  <c:v>3286</c:v>
                </c:pt>
                <c:pt idx="5">
                  <c:v>3914</c:v>
                </c:pt>
                <c:pt idx="6">
                  <c:v>5259</c:v>
                </c:pt>
                <c:pt idx="7">
                  <c:v>6332</c:v>
                </c:pt>
                <c:pt idx="8">
                  <c:v>5380</c:v>
                </c:pt>
                <c:pt idx="9">
                  <c:v>4982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F37-413B-AB91-CF7C8F42DB06}"/>
            </c:ext>
          </c:extLst>
        </c:ser>
        <c:ser>
          <c:idx val="8"/>
          <c:order val="8"/>
          <c:tx>
            <c:strRef>
              <c:f>'Import. 0403 - babeurre'!$C$13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0403 - babeurre'!$D$4:$M$4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babeurre'!$D$13:$M$13</c:f>
              <c:numCache>
                <c:formatCode>0</c:formatCode>
                <c:ptCount val="10"/>
                <c:pt idx="0">
                  <c:v>101</c:v>
                </c:pt>
                <c:pt idx="1">
                  <c:v>854</c:v>
                </c:pt>
                <c:pt idx="2">
                  <c:v>6277</c:v>
                </c:pt>
                <c:pt idx="3">
                  <c:v>9097</c:v>
                </c:pt>
                <c:pt idx="4">
                  <c:v>7829</c:v>
                </c:pt>
                <c:pt idx="5">
                  <c:v>6702</c:v>
                </c:pt>
                <c:pt idx="6">
                  <c:v>3325</c:v>
                </c:pt>
                <c:pt idx="7">
                  <c:v>2650</c:v>
                </c:pt>
                <c:pt idx="8">
                  <c:v>2735</c:v>
                </c:pt>
                <c:pt idx="9">
                  <c:v>3537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F37-413B-AB91-CF7C8F42DB06}"/>
            </c:ext>
          </c:extLst>
        </c:ser>
        <c:ser>
          <c:idx val="9"/>
          <c:order val="9"/>
          <c:tx>
            <c:strRef>
              <c:f>'Import. 0403 - babeurre'!$C$14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0403 - babeurre'!$D$4:$M$4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babeurre'!$D$14:$M$14</c:f>
              <c:numCache>
                <c:formatCode>0</c:formatCode>
                <c:ptCount val="10"/>
                <c:pt idx="0">
                  <c:v>165</c:v>
                </c:pt>
                <c:pt idx="1">
                  <c:v>190</c:v>
                </c:pt>
                <c:pt idx="2">
                  <c:v>349</c:v>
                </c:pt>
                <c:pt idx="3">
                  <c:v>324</c:v>
                </c:pt>
                <c:pt idx="4">
                  <c:v>233</c:v>
                </c:pt>
                <c:pt idx="5">
                  <c:v>353</c:v>
                </c:pt>
                <c:pt idx="6">
                  <c:v>621</c:v>
                </c:pt>
                <c:pt idx="7">
                  <c:v>860</c:v>
                </c:pt>
                <c:pt idx="8">
                  <c:v>913</c:v>
                </c:pt>
                <c:pt idx="9">
                  <c:v>2275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F37-413B-AB91-CF7C8F42DB06}"/>
            </c:ext>
          </c:extLst>
        </c:ser>
        <c:ser>
          <c:idx val="10"/>
          <c:order val="10"/>
          <c:tx>
            <c:strRef>
              <c:f>'Import. 0403 - babeurre'!$C$15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0403 - babeurre'!$D$4:$M$4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babeurre'!$D$15:$M$15</c:f>
              <c:numCache>
                <c:formatCode>0</c:formatCode>
                <c:ptCount val="10"/>
                <c:pt idx="0">
                  <c:v>314</c:v>
                </c:pt>
                <c:pt idx="1">
                  <c:v>524</c:v>
                </c:pt>
                <c:pt idx="2">
                  <c:v>408</c:v>
                </c:pt>
                <c:pt idx="3">
                  <c:v>484</c:v>
                </c:pt>
                <c:pt idx="4">
                  <c:v>507</c:v>
                </c:pt>
                <c:pt idx="5">
                  <c:v>852</c:v>
                </c:pt>
                <c:pt idx="6">
                  <c:v>1267</c:v>
                </c:pt>
                <c:pt idx="7">
                  <c:v>1619</c:v>
                </c:pt>
                <c:pt idx="8">
                  <c:v>1631</c:v>
                </c:pt>
                <c:pt idx="9">
                  <c:v>1742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F37-413B-AB91-CF7C8F42DB06}"/>
            </c:ext>
          </c:extLst>
        </c:ser>
        <c:ser>
          <c:idx val="11"/>
          <c:order val="11"/>
          <c:tx>
            <c:strRef>
              <c:f>'Import. 0403 - babeurre'!$C$16</c:f>
              <c:strCache>
                <c:ptCount val="1"/>
                <c:pt idx="0">
                  <c:v>Bulgarie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0403 - babeurre'!$D$4:$M$4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babeurre'!$D$16:$M$16</c:f>
              <c:numCache>
                <c:formatCode>0</c:formatCode>
                <c:ptCount val="10"/>
                <c:pt idx="0">
                  <c:v>60</c:v>
                </c:pt>
                <c:pt idx="1">
                  <c:v>65</c:v>
                </c:pt>
                <c:pt idx="2">
                  <c:v>1109</c:v>
                </c:pt>
                <c:pt idx="3">
                  <c:v>1966</c:v>
                </c:pt>
                <c:pt idx="4">
                  <c:v>973</c:v>
                </c:pt>
                <c:pt idx="5">
                  <c:v>662</c:v>
                </c:pt>
                <c:pt idx="6">
                  <c:v>1349</c:v>
                </c:pt>
                <c:pt idx="7">
                  <c:v>1229</c:v>
                </c:pt>
                <c:pt idx="8">
                  <c:v>1346</c:v>
                </c:pt>
                <c:pt idx="9">
                  <c:v>1617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F37-413B-AB91-CF7C8F42DB06}"/>
            </c:ext>
          </c:extLst>
        </c:ser>
        <c:ser>
          <c:idx val="12"/>
          <c:order val="12"/>
          <c:tx>
            <c:strRef>
              <c:f>'Import. 0403 - babeurre'!$C$17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0403 - babeurre'!$D$4:$M$4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babeurre'!$D$17:$M$17</c:f>
              <c:numCache>
                <c:formatCode>0</c:formatCode>
                <c:ptCount val="10"/>
                <c:pt idx="0">
                  <c:v>2682</c:v>
                </c:pt>
                <c:pt idx="1">
                  <c:v>3782</c:v>
                </c:pt>
                <c:pt idx="2">
                  <c:v>17091</c:v>
                </c:pt>
                <c:pt idx="3">
                  <c:v>4116</c:v>
                </c:pt>
                <c:pt idx="4">
                  <c:v>5002</c:v>
                </c:pt>
                <c:pt idx="5">
                  <c:v>7788</c:v>
                </c:pt>
                <c:pt idx="6">
                  <c:v>6244</c:v>
                </c:pt>
                <c:pt idx="7">
                  <c:v>3144</c:v>
                </c:pt>
                <c:pt idx="8">
                  <c:v>3448</c:v>
                </c:pt>
                <c:pt idx="9">
                  <c:v>3950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F37-413B-AB91-CF7C8F42DB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94414232"/>
        <c:axId val="89442128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0403 - babeurre'!$C$5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0403 - babeurre'!$D$4:$M$4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0403 - babeurre'!$D$5:$M$5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181617</c:v>
                      </c:pt>
                      <c:pt idx="1">
                        <c:v>181516</c:v>
                      </c:pt>
                      <c:pt idx="2">
                        <c:v>196017</c:v>
                      </c:pt>
                      <c:pt idx="3">
                        <c:v>188332</c:v>
                      </c:pt>
                      <c:pt idx="4">
                        <c:v>170569</c:v>
                      </c:pt>
                      <c:pt idx="5">
                        <c:v>155983</c:v>
                      </c:pt>
                      <c:pt idx="6">
                        <c:v>153972</c:v>
                      </c:pt>
                      <c:pt idx="7">
                        <c:v>169621</c:v>
                      </c:pt>
                      <c:pt idx="8">
                        <c:v>188861</c:v>
                      </c:pt>
                      <c:pt idx="9">
                        <c:v>184921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4F37-413B-AB91-CF7C8F42DB06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0403 - babeurre'!$C$6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0403 - babeurre'!$D$4:$M$4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0403 - babeurre'!$D$6:$M$6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181466</c:v>
                      </c:pt>
                      <c:pt idx="1">
                        <c:v>181329</c:v>
                      </c:pt>
                      <c:pt idx="2">
                        <c:v>195992</c:v>
                      </c:pt>
                      <c:pt idx="3">
                        <c:v>188026</c:v>
                      </c:pt>
                      <c:pt idx="4">
                        <c:v>169771</c:v>
                      </c:pt>
                      <c:pt idx="5">
                        <c:v>154276</c:v>
                      </c:pt>
                      <c:pt idx="6">
                        <c:v>152232</c:v>
                      </c:pt>
                      <c:pt idx="7">
                        <c:v>167779</c:v>
                      </c:pt>
                      <c:pt idx="8">
                        <c:v>186879</c:v>
                      </c:pt>
                      <c:pt idx="9">
                        <c:v>182430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4F37-413B-AB91-CF7C8F42DB06}"/>
                  </c:ext>
                </c:extLst>
              </c15:ser>
            </c15:filteredBarSeries>
          </c:ext>
        </c:extLst>
      </c:barChart>
      <c:catAx>
        <c:axId val="894414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894421288"/>
        <c:crosses val="autoZero"/>
        <c:auto val="1"/>
        <c:lblAlgn val="ctr"/>
        <c:lblOffset val="100"/>
        <c:noMultiLvlLbl val="0"/>
      </c:catAx>
      <c:valAx>
        <c:axId val="894421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894414232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31827851736281"/>
          <c:y val="0.76924015579836558"/>
          <c:w val="0.79916621768789342"/>
          <c:h val="0.211508635379831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0403 - babeurre'!$C$36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0403 - babeurre'!$D$34:$M$34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babeurre'!$D$36:$M$36</c:f>
              <c:numCache>
                <c:formatCode>0%</c:formatCode>
                <c:ptCount val="10"/>
                <c:pt idx="0">
                  <c:v>0.57754505360181041</c:v>
                </c:pt>
                <c:pt idx="1">
                  <c:v>0.56436898124683221</c:v>
                </c:pt>
                <c:pt idx="2">
                  <c:v>0.42717723462760882</c:v>
                </c:pt>
                <c:pt idx="3">
                  <c:v>0.42179767644372701</c:v>
                </c:pt>
                <c:pt idx="4">
                  <c:v>0.39225181598062953</c:v>
                </c:pt>
                <c:pt idx="5">
                  <c:v>0.38947192963335747</c:v>
                </c:pt>
                <c:pt idx="6">
                  <c:v>0.36069545112098306</c:v>
                </c:pt>
                <c:pt idx="7">
                  <c:v>0.41566197581667363</c:v>
                </c:pt>
                <c:pt idx="8">
                  <c:v>0.45564727498001173</c:v>
                </c:pt>
                <c:pt idx="9">
                  <c:v>0.39097236117044576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78-4252-AF8D-D94CB40B5C4A}"/>
            </c:ext>
          </c:extLst>
        </c:ser>
        <c:ser>
          <c:idx val="2"/>
          <c:order val="2"/>
          <c:tx>
            <c:strRef>
              <c:f>'Import. 0403 - babeurre'!$C$37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0403 - babeurre'!$D$34:$M$34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babeurre'!$D$37:$M$37</c:f>
              <c:numCache>
                <c:formatCode>0%</c:formatCode>
                <c:ptCount val="10"/>
                <c:pt idx="0">
                  <c:v>0.19763017779172654</c:v>
                </c:pt>
                <c:pt idx="1">
                  <c:v>0.19720575596641618</c:v>
                </c:pt>
                <c:pt idx="2">
                  <c:v>0.23049021258360244</c:v>
                </c:pt>
                <c:pt idx="3">
                  <c:v>0.22066350912218849</c:v>
                </c:pt>
                <c:pt idx="4">
                  <c:v>0.24708475748817194</c:v>
                </c:pt>
                <c:pt idx="5">
                  <c:v>0.2363206246834591</c:v>
                </c:pt>
                <c:pt idx="6">
                  <c:v>0.26219052814797494</c:v>
                </c:pt>
                <c:pt idx="7">
                  <c:v>0.25022845048667325</c:v>
                </c:pt>
                <c:pt idx="8">
                  <c:v>0.2223910706816124</c:v>
                </c:pt>
                <c:pt idx="9">
                  <c:v>0.1942397023593859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78-4252-AF8D-D94CB40B5C4A}"/>
            </c:ext>
          </c:extLst>
        </c:ser>
        <c:ser>
          <c:idx val="3"/>
          <c:order val="3"/>
          <c:tx>
            <c:strRef>
              <c:f>'Import. 0403 - babeurre'!$C$38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0403 - babeurre'!$D$34:$M$34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babeurre'!$D$38:$M$38</c:f>
              <c:numCache>
                <c:formatCode>0%</c:formatCode>
                <c:ptCount val="10"/>
                <c:pt idx="0">
                  <c:v>3.1081892113623725E-2</c:v>
                </c:pt>
                <c:pt idx="1">
                  <c:v>2.8179334053196413E-2</c:v>
                </c:pt>
                <c:pt idx="2">
                  <c:v>5.7683772325869694E-2</c:v>
                </c:pt>
                <c:pt idx="3">
                  <c:v>0.12136015122230955</c:v>
                </c:pt>
                <c:pt idx="4">
                  <c:v>0.14584713517696651</c:v>
                </c:pt>
                <c:pt idx="5">
                  <c:v>0.16402428469769142</c:v>
                </c:pt>
                <c:pt idx="6">
                  <c:v>0.1912035954589146</c:v>
                </c:pt>
                <c:pt idx="7">
                  <c:v>0.16565755419435094</c:v>
                </c:pt>
                <c:pt idx="8">
                  <c:v>0.15086227437109831</c:v>
                </c:pt>
                <c:pt idx="9">
                  <c:v>0.1764699520335711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78-4252-AF8D-D94CB40B5C4A}"/>
            </c:ext>
          </c:extLst>
        </c:ser>
        <c:ser>
          <c:idx val="4"/>
          <c:order val="4"/>
          <c:tx>
            <c:strRef>
              <c:f>'Import. 0403 - babeurre'!$C$39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0403 - babeurre'!$D$34:$M$34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babeurre'!$D$39:$M$39</c:f>
              <c:numCache>
                <c:formatCode>0%</c:formatCode>
                <c:ptCount val="10"/>
                <c:pt idx="0">
                  <c:v>5.166917193875023E-2</c:v>
                </c:pt>
                <c:pt idx="1">
                  <c:v>4.8315300028647611E-2</c:v>
                </c:pt>
                <c:pt idx="2">
                  <c:v>3.4313350372671761E-2</c:v>
                </c:pt>
                <c:pt idx="3">
                  <c:v>2.9761272646178026E-2</c:v>
                </c:pt>
                <c:pt idx="4">
                  <c:v>3.4103500636106211E-2</c:v>
                </c:pt>
                <c:pt idx="5">
                  <c:v>4.9979805491624084E-2</c:v>
                </c:pt>
                <c:pt idx="6">
                  <c:v>6.8376068376068383E-2</c:v>
                </c:pt>
                <c:pt idx="7">
                  <c:v>7.4094599135720224E-2</c:v>
                </c:pt>
                <c:pt idx="8">
                  <c:v>7.8994604497487575E-2</c:v>
                </c:pt>
                <c:pt idx="9">
                  <c:v>0.10834897064151719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F78-4252-AF8D-D94CB40B5C4A}"/>
            </c:ext>
          </c:extLst>
        </c:ser>
        <c:ser>
          <c:idx val="5"/>
          <c:order val="5"/>
          <c:tx>
            <c:strRef>
              <c:f>'Import. 0403 - babeurre'!$C$40</c:f>
              <c:strCache>
                <c:ptCount val="1"/>
                <c:pt idx="0">
                  <c:v>Slovaquie</c:v>
                </c:pt>
              </c:strCache>
            </c:strRef>
          </c:tx>
          <c:spPr>
            <a:solidFill>
              <a:srgbClr val="3366CC"/>
            </a:solidFill>
            <a:ln>
              <a:noFill/>
            </a:ln>
            <a:effectLst/>
          </c:spPr>
          <c:invertIfNegative val="0"/>
          <c:cat>
            <c:strRef>
              <c:f>'Import. 0403 - babeurre'!$D$34:$M$34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babeurre'!$D$40:$M$40</c:f>
              <c:numCache>
                <c:formatCode>0%</c:formatCode>
                <c:ptCount val="10"/>
                <c:pt idx="0">
                  <c:v>0.11024298386164291</c:v>
                </c:pt>
                <c:pt idx="1">
                  <c:v>0.12051830141695498</c:v>
                </c:pt>
                <c:pt idx="2">
                  <c:v>0.10822020539034879</c:v>
                </c:pt>
                <c:pt idx="3">
                  <c:v>0.10225559119002613</c:v>
                </c:pt>
                <c:pt idx="4">
                  <c:v>7.6180314125075477E-2</c:v>
                </c:pt>
                <c:pt idx="5">
                  <c:v>3.0246885878589334E-2</c:v>
                </c:pt>
                <c:pt idx="6">
                  <c:v>2.0782999506403763E-4</c:v>
                </c:pt>
                <c:pt idx="7">
                  <c:v>1.0081298895773519E-3</c:v>
                </c:pt>
                <c:pt idx="8">
                  <c:v>1.028269468021455E-2</c:v>
                </c:pt>
                <c:pt idx="9">
                  <c:v>3.2073155563727217E-2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78-4252-AF8D-D94CB40B5C4A}"/>
            </c:ext>
          </c:extLst>
        </c:ser>
        <c:ser>
          <c:idx val="6"/>
          <c:order val="6"/>
          <c:tx>
            <c:strRef>
              <c:f>'Import. 0403 - babeurre'!$C$41</c:f>
              <c:strCache>
                <c:ptCount val="1"/>
                <c:pt idx="0">
                  <c:v>Tchéquie</c:v>
                </c:pt>
              </c:strCache>
            </c:strRef>
          </c:tx>
          <c:spPr>
            <a:solidFill>
              <a:srgbClr val="66FFFF"/>
            </a:solidFill>
            <a:ln>
              <a:noFill/>
            </a:ln>
            <a:effectLst/>
          </c:spPr>
          <c:invertIfNegative val="0"/>
          <c:cat>
            <c:strRef>
              <c:f>'Import. 0403 - babeurre'!$D$34:$M$34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babeurre'!$D$41:$M$41</c:f>
              <c:numCache>
                <c:formatCode>0%</c:formatCode>
                <c:ptCount val="10"/>
                <c:pt idx="0">
                  <c:v>1.3539481436209165E-2</c:v>
                </c:pt>
                <c:pt idx="1">
                  <c:v>1.1580246369466052E-2</c:v>
                </c:pt>
                <c:pt idx="2">
                  <c:v>1.3381492421575679E-2</c:v>
                </c:pt>
                <c:pt idx="3">
                  <c:v>1.9274472739630014E-2</c:v>
                </c:pt>
                <c:pt idx="4">
                  <c:v>1.9264930907726491E-2</c:v>
                </c:pt>
                <c:pt idx="5">
                  <c:v>2.5092478026451599E-2</c:v>
                </c:pt>
                <c:pt idx="6">
                  <c:v>3.4155560751305429E-2</c:v>
                </c:pt>
                <c:pt idx="7">
                  <c:v>3.7330283396513404E-2</c:v>
                </c:pt>
                <c:pt idx="8">
                  <c:v>2.8486558897813735E-2</c:v>
                </c:pt>
                <c:pt idx="9">
                  <c:v>2.694123436494503E-2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F78-4252-AF8D-D94CB40B5C4A}"/>
            </c:ext>
          </c:extLst>
        </c:ser>
        <c:ser>
          <c:idx val="7"/>
          <c:order val="7"/>
          <c:tx>
            <c:strRef>
              <c:f>'Import. 0403 - babeurre'!$C$42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0403 - babeurre'!$D$34:$M$34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babeurre'!$D$42:$M$42</c:f>
              <c:numCache>
                <c:formatCode>0%</c:formatCode>
                <c:ptCount val="10"/>
                <c:pt idx="0">
                  <c:v>5.5611534162550863E-4</c:v>
                </c:pt>
                <c:pt idx="1">
                  <c:v>4.7048194098591864E-3</c:v>
                </c:pt>
                <c:pt idx="2">
                  <c:v>3.2022732722161856E-2</c:v>
                </c:pt>
                <c:pt idx="3">
                  <c:v>4.8302996835375825E-2</c:v>
                </c:pt>
                <c:pt idx="4">
                  <c:v>4.5899313474312448E-2</c:v>
                </c:pt>
                <c:pt idx="5">
                  <c:v>4.2966220677894386E-2</c:v>
                </c:pt>
                <c:pt idx="6">
                  <c:v>2.159483542462266E-2</c:v>
                </c:pt>
                <c:pt idx="7">
                  <c:v>1.5623065540233816E-2</c:v>
                </c:pt>
                <c:pt idx="8">
                  <c:v>1.4481549922959214E-2</c:v>
                </c:pt>
                <c:pt idx="9">
                  <c:v>1.9127086701888913E-2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F78-4252-AF8D-D94CB40B5C4A}"/>
            </c:ext>
          </c:extLst>
        </c:ser>
        <c:ser>
          <c:idx val="8"/>
          <c:order val="8"/>
          <c:tx>
            <c:strRef>
              <c:f>'Import. 0403 - babeurre'!$C$43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0403 - babeurre'!$D$34:$M$34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babeurre'!$D$43:$M$43</c:f>
              <c:numCache>
                <c:formatCode>0%</c:formatCode>
                <c:ptCount val="10"/>
                <c:pt idx="0">
                  <c:v>9.0850526107137545E-4</c:v>
                </c:pt>
                <c:pt idx="1">
                  <c:v>1.0467396813504044E-3</c:v>
                </c:pt>
                <c:pt idx="2">
                  <c:v>1.7804578174342022E-3</c:v>
                </c:pt>
                <c:pt idx="3">
                  <c:v>1.720366161884332E-3</c:v>
                </c:pt>
                <c:pt idx="4">
                  <c:v>1.3660160990566867E-3</c:v>
                </c:pt>
                <c:pt idx="5">
                  <c:v>2.2630671291102235E-3</c:v>
                </c:pt>
                <c:pt idx="6">
                  <c:v>4.0332008417114798E-3</c:v>
                </c:pt>
                <c:pt idx="7">
                  <c:v>5.070126930038144E-3</c:v>
                </c:pt>
                <c:pt idx="8">
                  <c:v>4.8342431735509186E-3</c:v>
                </c:pt>
                <c:pt idx="9">
                  <c:v>1.2302550818998384E-2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F78-4252-AF8D-D94CB40B5C4A}"/>
            </c:ext>
          </c:extLst>
        </c:ser>
        <c:ser>
          <c:idx val="9"/>
          <c:order val="9"/>
          <c:tx>
            <c:strRef>
              <c:f>'Import. 0403 - babeurre'!$C$44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0403 - babeurre'!$D$34:$M$34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babeurre'!$D$44:$M$44</c:f>
              <c:numCache>
                <c:formatCode>0%</c:formatCode>
                <c:ptCount val="10"/>
                <c:pt idx="0">
                  <c:v>1.7289130422812843E-3</c:v>
                </c:pt>
                <c:pt idx="1">
                  <c:v>2.8867978580400626E-3</c:v>
                </c:pt>
                <c:pt idx="2">
                  <c:v>2.0814521189488665E-3</c:v>
                </c:pt>
                <c:pt idx="3">
                  <c:v>2.5699296986173353E-3</c:v>
                </c:pt>
                <c:pt idx="4">
                  <c:v>2.9724041297070395E-3</c:v>
                </c:pt>
                <c:pt idx="5">
                  <c:v>5.4621336940564036E-3</c:v>
                </c:pt>
                <c:pt idx="6">
                  <c:v>8.2287688670667387E-3</c:v>
                </c:pt>
                <c:pt idx="7">
                  <c:v>9.5448087206183203E-3</c:v>
                </c:pt>
                <c:pt idx="8">
                  <c:v>8.6359809595416732E-3</c:v>
                </c:pt>
                <c:pt idx="9">
                  <c:v>9.4202389128330479E-3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F78-4252-AF8D-D94CB40B5C4A}"/>
            </c:ext>
          </c:extLst>
        </c:ser>
        <c:ser>
          <c:idx val="10"/>
          <c:order val="10"/>
          <c:tx>
            <c:strRef>
              <c:f>'Import. 0403 - babeurre'!$C$45</c:f>
              <c:strCache>
                <c:ptCount val="1"/>
                <c:pt idx="0">
                  <c:v>Bulgarie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0403 - babeurre'!$D$34:$M$34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babeurre'!$D$45:$M$45</c:f>
              <c:numCache>
                <c:formatCode>0%</c:formatCode>
                <c:ptCount val="10"/>
                <c:pt idx="0">
                  <c:v>3.3036554948050016E-4</c:v>
                </c:pt>
                <c:pt idx="1">
                  <c:v>3.5809515414619099E-4</c:v>
                </c:pt>
                <c:pt idx="2">
                  <c:v>5.657672548809542E-3</c:v>
                </c:pt>
                <c:pt idx="3">
                  <c:v>1.043901195760678E-2</c:v>
                </c:pt>
                <c:pt idx="4">
                  <c:v>5.7044363278204125E-3</c:v>
                </c:pt>
                <c:pt idx="5">
                  <c:v>4.2440522364616661E-3</c:v>
                </c:pt>
                <c:pt idx="6">
                  <c:v>8.7613332294183364E-3</c:v>
                </c:pt>
                <c:pt idx="7">
                  <c:v>7.2455651128103243E-3</c:v>
                </c:pt>
                <c:pt idx="8">
                  <c:v>7.1269346238768197E-3</c:v>
                </c:pt>
                <c:pt idx="9">
                  <c:v>8.7442745821188512E-3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F78-4252-AF8D-D94CB40B5C4A}"/>
            </c:ext>
          </c:extLst>
        </c:ser>
        <c:ser>
          <c:idx val="11"/>
          <c:order val="11"/>
          <c:tx>
            <c:strRef>
              <c:f>'Import. 0403 - babeurre'!$C$46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0403 - babeurre'!$D$34:$M$34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0403 - babeurre'!$D$46:$M$46</c:f>
              <c:numCache>
                <c:formatCode>0%</c:formatCode>
                <c:ptCount val="10"/>
                <c:pt idx="0">
                  <c:v>1.4767340061778357E-2</c:v>
                </c:pt>
                <c:pt idx="1">
                  <c:v>2.0835628815090681E-2</c:v>
                </c:pt>
                <c:pt idx="2">
                  <c:v>8.7191417070968336E-2</c:v>
                </c:pt>
                <c:pt idx="3">
                  <c:v>2.1855021982456514E-2</c:v>
                </c:pt>
                <c:pt idx="4">
                  <c:v>2.9325375654427242E-2</c:v>
                </c:pt>
                <c:pt idx="5">
                  <c:v>4.992851785130431E-2</c:v>
                </c:pt>
                <c:pt idx="6">
                  <c:v>4.0552827786870339E-2</c:v>
                </c:pt>
                <c:pt idx="7">
                  <c:v>1.8535440776790611E-2</c:v>
                </c:pt>
                <c:pt idx="8">
                  <c:v>1.8256813211833041E-2</c:v>
                </c:pt>
                <c:pt idx="9">
                  <c:v>2.1360472850568621E-2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F78-4252-AF8D-D94CB40B5C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94422464"/>
        <c:axId val="89442168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0403 - babeurre'!$C$35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0403 - babeurre'!$D$34:$M$34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0403 - babeurre'!$D$35:$M$35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0.98523265993822162</c:v>
                      </c:pt>
                      <c:pt idx="1">
                        <c:v>0.97916437118490929</c:v>
                      </c:pt>
                      <c:pt idx="2">
                        <c:v>0.91280858292903178</c:v>
                      </c:pt>
                      <c:pt idx="3">
                        <c:v>0.97814497801754352</c:v>
                      </c:pt>
                      <c:pt idx="4">
                        <c:v>0.97067462434557283</c:v>
                      </c:pt>
                      <c:pt idx="5">
                        <c:v>0.95007148214869563</c:v>
                      </c:pt>
                      <c:pt idx="6">
                        <c:v>0.9594471722131297</c:v>
                      </c:pt>
                      <c:pt idx="7">
                        <c:v>0.98146455922320952</c:v>
                      </c:pt>
                      <c:pt idx="8">
                        <c:v>0.98174318678816708</c:v>
                      </c:pt>
                      <c:pt idx="9">
                        <c:v>0.97863952714943137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BF78-4252-AF8D-D94CB40B5C4A}"/>
                  </c:ext>
                </c:extLst>
              </c15:ser>
            </c15:filteredBarSeries>
          </c:ext>
        </c:extLst>
      </c:barChart>
      <c:catAx>
        <c:axId val="894422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894421680"/>
        <c:crosses val="autoZero"/>
        <c:auto val="1"/>
        <c:lblAlgn val="ctr"/>
        <c:lblOffset val="100"/>
        <c:noMultiLvlLbl val="0"/>
      </c:catAx>
      <c:valAx>
        <c:axId val="89442168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894422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64965387047523"/>
          <c:y val="0.76924015579836558"/>
          <c:w val="0.80233175617413999"/>
          <c:h val="0.211508635379831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0402 - lait co.'!$C$7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co.'!$D$7:$M$7</c:f>
              <c:numCache>
                <c:formatCode>0</c:formatCode>
                <c:ptCount val="10"/>
                <c:pt idx="0">
                  <c:v>25634</c:v>
                </c:pt>
                <c:pt idx="1">
                  <c:v>21680</c:v>
                </c:pt>
                <c:pt idx="2">
                  <c:v>23539</c:v>
                </c:pt>
                <c:pt idx="3">
                  <c:v>32361</c:v>
                </c:pt>
                <c:pt idx="4">
                  <c:v>22843</c:v>
                </c:pt>
                <c:pt idx="5">
                  <c:v>31635</c:v>
                </c:pt>
                <c:pt idx="6">
                  <c:v>24981</c:v>
                </c:pt>
                <c:pt idx="7">
                  <c:v>30628</c:v>
                </c:pt>
                <c:pt idx="8">
                  <c:v>31612</c:v>
                </c:pt>
                <c:pt idx="9">
                  <c:v>30666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A2-4AAF-A265-BC68A87AF7BE}"/>
            </c:ext>
          </c:extLst>
        </c:ser>
        <c:ser>
          <c:idx val="3"/>
          <c:order val="3"/>
          <c:tx>
            <c:strRef>
              <c:f>'Import. 0402 - lait co.'!$C$8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co.'!$D$8:$M$8</c:f>
              <c:numCache>
                <c:formatCode>0</c:formatCode>
                <c:ptCount val="10"/>
                <c:pt idx="0">
                  <c:v>18073</c:v>
                </c:pt>
                <c:pt idx="1">
                  <c:v>16617</c:v>
                </c:pt>
                <c:pt idx="2">
                  <c:v>17461</c:v>
                </c:pt>
                <c:pt idx="3">
                  <c:v>17440</c:v>
                </c:pt>
                <c:pt idx="4">
                  <c:v>17128</c:v>
                </c:pt>
                <c:pt idx="5">
                  <c:v>14859</c:v>
                </c:pt>
                <c:pt idx="6">
                  <c:v>12261</c:v>
                </c:pt>
                <c:pt idx="7">
                  <c:v>12720</c:v>
                </c:pt>
                <c:pt idx="8">
                  <c:v>20391</c:v>
                </c:pt>
                <c:pt idx="9">
                  <c:v>19576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A2-4AAF-A265-BC68A87AF7BE}"/>
            </c:ext>
          </c:extLst>
        </c:ser>
        <c:ser>
          <c:idx val="4"/>
          <c:order val="4"/>
          <c:tx>
            <c:strRef>
              <c:f>'Import. 0402 - lait co.'!$C$9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co.'!$D$9:$M$9</c:f>
              <c:numCache>
                <c:formatCode>0</c:formatCode>
                <c:ptCount val="10"/>
                <c:pt idx="0">
                  <c:v>12469</c:v>
                </c:pt>
                <c:pt idx="1">
                  <c:v>15405</c:v>
                </c:pt>
                <c:pt idx="2">
                  <c:v>21759</c:v>
                </c:pt>
                <c:pt idx="3">
                  <c:v>12254</c:v>
                </c:pt>
                <c:pt idx="4">
                  <c:v>15487</c:v>
                </c:pt>
                <c:pt idx="5">
                  <c:v>11672</c:v>
                </c:pt>
                <c:pt idx="6">
                  <c:v>13891</c:v>
                </c:pt>
                <c:pt idx="7">
                  <c:v>19233</c:v>
                </c:pt>
                <c:pt idx="8">
                  <c:v>19152</c:v>
                </c:pt>
                <c:pt idx="9">
                  <c:v>15526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A2-4AAF-A265-BC68A87AF7BE}"/>
            </c:ext>
          </c:extLst>
        </c:ser>
        <c:ser>
          <c:idx val="5"/>
          <c:order val="5"/>
          <c:tx>
            <c:strRef>
              <c:f>'Import. 0402 - lait co.'!$C$10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co.'!$D$10:$M$10</c:f>
              <c:numCache>
                <c:formatCode>0</c:formatCode>
                <c:ptCount val="10"/>
                <c:pt idx="0">
                  <c:v>5721</c:v>
                </c:pt>
                <c:pt idx="1">
                  <c:v>2711</c:v>
                </c:pt>
                <c:pt idx="2">
                  <c:v>7604</c:v>
                </c:pt>
                <c:pt idx="3">
                  <c:v>7087</c:v>
                </c:pt>
                <c:pt idx="4">
                  <c:v>7935</c:v>
                </c:pt>
                <c:pt idx="5">
                  <c:v>7483</c:v>
                </c:pt>
                <c:pt idx="6">
                  <c:v>6150</c:v>
                </c:pt>
                <c:pt idx="7">
                  <c:v>8647</c:v>
                </c:pt>
                <c:pt idx="8">
                  <c:v>7957</c:v>
                </c:pt>
                <c:pt idx="9">
                  <c:v>10919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EA2-4AAF-A265-BC68A87AF7BE}"/>
            </c:ext>
          </c:extLst>
        </c:ser>
        <c:ser>
          <c:idx val="6"/>
          <c:order val="6"/>
          <c:tx>
            <c:strRef>
              <c:f>'Import. 0402 - lait co.'!$C$11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co.'!$D$11:$M$11</c:f>
              <c:numCache>
                <c:formatCode>0</c:formatCode>
                <c:ptCount val="10"/>
                <c:pt idx="0">
                  <c:v>3875</c:v>
                </c:pt>
                <c:pt idx="1">
                  <c:v>6592</c:v>
                </c:pt>
                <c:pt idx="2">
                  <c:v>7863</c:v>
                </c:pt>
                <c:pt idx="3">
                  <c:v>7426</c:v>
                </c:pt>
                <c:pt idx="4">
                  <c:v>29167</c:v>
                </c:pt>
                <c:pt idx="5">
                  <c:v>22434</c:v>
                </c:pt>
                <c:pt idx="6">
                  <c:v>12699</c:v>
                </c:pt>
                <c:pt idx="7">
                  <c:v>6381</c:v>
                </c:pt>
                <c:pt idx="8">
                  <c:v>9569</c:v>
                </c:pt>
                <c:pt idx="9">
                  <c:v>9715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EA2-4AAF-A265-BC68A87AF7BE}"/>
            </c:ext>
          </c:extLst>
        </c:ser>
        <c:ser>
          <c:idx val="7"/>
          <c:order val="7"/>
          <c:tx>
            <c:strRef>
              <c:f>'Import. 0402 - lait co.'!$C$12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co.'!$D$12:$M$12</c:f>
              <c:numCache>
                <c:formatCode>0</c:formatCode>
                <c:ptCount val="10"/>
                <c:pt idx="0">
                  <c:v>1289</c:v>
                </c:pt>
                <c:pt idx="1">
                  <c:v>3013</c:v>
                </c:pt>
                <c:pt idx="2">
                  <c:v>609</c:v>
                </c:pt>
                <c:pt idx="3">
                  <c:v>1576</c:v>
                </c:pt>
                <c:pt idx="4">
                  <c:v>1958</c:v>
                </c:pt>
                <c:pt idx="5">
                  <c:v>1941</c:v>
                </c:pt>
                <c:pt idx="6">
                  <c:v>1473</c:v>
                </c:pt>
                <c:pt idx="7">
                  <c:v>1661</c:v>
                </c:pt>
                <c:pt idx="8">
                  <c:v>4175</c:v>
                </c:pt>
                <c:pt idx="9">
                  <c:v>3900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EA2-4AAF-A265-BC68A87AF7BE}"/>
            </c:ext>
          </c:extLst>
        </c:ser>
        <c:ser>
          <c:idx val="8"/>
          <c:order val="8"/>
          <c:tx>
            <c:strRef>
              <c:f>'Import. 0402 - lait co.'!$C$13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co.'!$D$13:$M$13</c:f>
              <c:numCache>
                <c:formatCode>0</c:formatCode>
                <c:ptCount val="10"/>
                <c:pt idx="0">
                  <c:v>5554</c:v>
                </c:pt>
                <c:pt idx="1">
                  <c:v>4929</c:v>
                </c:pt>
                <c:pt idx="2">
                  <c:v>3832</c:v>
                </c:pt>
                <c:pt idx="3">
                  <c:v>4705</c:v>
                </c:pt>
                <c:pt idx="4">
                  <c:v>6017</c:v>
                </c:pt>
                <c:pt idx="5">
                  <c:v>5207</c:v>
                </c:pt>
                <c:pt idx="6">
                  <c:v>3647</c:v>
                </c:pt>
                <c:pt idx="7">
                  <c:v>4930</c:v>
                </c:pt>
                <c:pt idx="8">
                  <c:v>4922</c:v>
                </c:pt>
                <c:pt idx="9">
                  <c:v>3542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EA2-4AAF-A265-BC68A87AF7BE}"/>
            </c:ext>
          </c:extLst>
        </c:ser>
        <c:ser>
          <c:idx val="9"/>
          <c:order val="9"/>
          <c:tx>
            <c:strRef>
              <c:f>'Import. 0402 - lait co.'!$C$14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co.'!$D$14:$M$14</c:f>
              <c:numCache>
                <c:formatCode>0</c:formatCode>
                <c:ptCount val="10"/>
                <c:pt idx="0">
                  <c:v>2425</c:v>
                </c:pt>
                <c:pt idx="1">
                  <c:v>2434</c:v>
                </c:pt>
                <c:pt idx="2">
                  <c:v>3110</c:v>
                </c:pt>
                <c:pt idx="3">
                  <c:v>2904</c:v>
                </c:pt>
                <c:pt idx="4">
                  <c:v>3824</c:v>
                </c:pt>
                <c:pt idx="5">
                  <c:v>2619</c:v>
                </c:pt>
                <c:pt idx="6">
                  <c:v>4509</c:v>
                </c:pt>
                <c:pt idx="7">
                  <c:v>5394</c:v>
                </c:pt>
                <c:pt idx="8">
                  <c:v>5100</c:v>
                </c:pt>
                <c:pt idx="9">
                  <c:v>3339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EA2-4AAF-A265-BC68A87AF7BE}"/>
            </c:ext>
          </c:extLst>
        </c:ser>
        <c:ser>
          <c:idx val="10"/>
          <c:order val="10"/>
          <c:tx>
            <c:strRef>
              <c:f>'Import. 0402 - lait co.'!$C$15</c:f>
              <c:strCache>
                <c:ptCount val="1"/>
                <c:pt idx="0">
                  <c:v>Irlande du Nord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co.'!$D$15:$M$15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22</c:v>
                </c:pt>
                <c:pt idx="7">
                  <c:v>359</c:v>
                </c:pt>
                <c:pt idx="8">
                  <c:v>1170</c:v>
                </c:pt>
                <c:pt idx="9">
                  <c:v>1366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EA2-4AAF-A265-BC68A87AF7BE}"/>
            </c:ext>
          </c:extLst>
        </c:ser>
        <c:ser>
          <c:idx val="11"/>
          <c:order val="11"/>
          <c:tx>
            <c:strRef>
              <c:f>'Import. 0402 - lait co.'!$C$16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co.'!$D$16:$M$16</c:f>
              <c:numCache>
                <c:formatCode>0</c:formatCode>
                <c:ptCount val="10"/>
                <c:pt idx="0">
                  <c:v>198</c:v>
                </c:pt>
                <c:pt idx="1">
                  <c:v>189</c:v>
                </c:pt>
                <c:pt idx="2">
                  <c:v>311</c:v>
                </c:pt>
                <c:pt idx="3">
                  <c:v>625</c:v>
                </c:pt>
                <c:pt idx="4">
                  <c:v>646</c:v>
                </c:pt>
                <c:pt idx="5">
                  <c:v>608</c:v>
                </c:pt>
                <c:pt idx="6">
                  <c:v>523</c:v>
                </c:pt>
                <c:pt idx="7">
                  <c:v>805</c:v>
                </c:pt>
                <c:pt idx="8">
                  <c:v>1074</c:v>
                </c:pt>
                <c:pt idx="9">
                  <c:v>1345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EA2-4AAF-A265-BC68A87AF7BE}"/>
            </c:ext>
          </c:extLst>
        </c:ser>
        <c:ser>
          <c:idx val="12"/>
          <c:order val="12"/>
          <c:tx>
            <c:strRef>
              <c:f>'Import. 0402 - lait co.'!$C$17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co.'!$D$17:$M$17</c:f>
              <c:numCache>
                <c:formatCode>0</c:formatCode>
                <c:ptCount val="10"/>
                <c:pt idx="0">
                  <c:v>5262</c:v>
                </c:pt>
                <c:pt idx="1">
                  <c:v>4720</c:v>
                </c:pt>
                <c:pt idx="2">
                  <c:v>2073</c:v>
                </c:pt>
                <c:pt idx="3">
                  <c:v>5341</c:v>
                </c:pt>
                <c:pt idx="4">
                  <c:v>4420</c:v>
                </c:pt>
                <c:pt idx="5">
                  <c:v>2321</c:v>
                </c:pt>
                <c:pt idx="6">
                  <c:v>1934</c:v>
                </c:pt>
                <c:pt idx="7">
                  <c:v>2869</c:v>
                </c:pt>
                <c:pt idx="8">
                  <c:v>4106</c:v>
                </c:pt>
                <c:pt idx="9">
                  <c:v>2154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EA2-4AAF-A265-BC68A87AF7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94420504"/>
        <c:axId val="89441932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0402 - lait co.'!$C$5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0402 - lait co.'!$D$4:$M$4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0402 - lait co.'!$D$5:$M$5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80500</c:v>
                      </c:pt>
                      <c:pt idx="1">
                        <c:v>78290</c:v>
                      </c:pt>
                      <c:pt idx="2">
                        <c:v>88161</c:v>
                      </c:pt>
                      <c:pt idx="3">
                        <c:v>91719</c:v>
                      </c:pt>
                      <c:pt idx="4">
                        <c:v>109425</c:v>
                      </c:pt>
                      <c:pt idx="5">
                        <c:v>100779</c:v>
                      </c:pt>
                      <c:pt idx="6">
                        <c:v>82090</c:v>
                      </c:pt>
                      <c:pt idx="7">
                        <c:v>93627</c:v>
                      </c:pt>
                      <c:pt idx="8">
                        <c:v>109228</c:v>
                      </c:pt>
                      <c:pt idx="9">
                        <c:v>102048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6EA2-4AAF-A265-BC68A87AF7BE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0402 - lait co.'!$C$6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0402 - lait co.'!$D$4:$M$4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0402 - lait co.'!$D$6:$M$6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80440</c:v>
                      </c:pt>
                      <c:pt idx="1">
                        <c:v>77768</c:v>
                      </c:pt>
                      <c:pt idx="2">
                        <c:v>88020</c:v>
                      </c:pt>
                      <c:pt idx="3">
                        <c:v>91651</c:v>
                      </c:pt>
                      <c:pt idx="4">
                        <c:v>109188</c:v>
                      </c:pt>
                      <c:pt idx="5">
                        <c:v>100726</c:v>
                      </c:pt>
                      <c:pt idx="6">
                        <c:v>82024</c:v>
                      </c:pt>
                      <c:pt idx="7">
                        <c:v>93190</c:v>
                      </c:pt>
                      <c:pt idx="8">
                        <c:v>107845</c:v>
                      </c:pt>
                      <c:pt idx="9">
                        <c:v>100570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6EA2-4AAF-A265-BC68A87AF7BE}"/>
                  </c:ext>
                </c:extLst>
              </c15:ser>
            </c15:filteredBarSeries>
          </c:ext>
        </c:extLst>
      </c:barChart>
      <c:catAx>
        <c:axId val="894420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894419328"/>
        <c:crosses val="autoZero"/>
        <c:auto val="1"/>
        <c:lblAlgn val="ctr"/>
        <c:lblOffset val="100"/>
        <c:noMultiLvlLbl val="0"/>
      </c:catAx>
      <c:valAx>
        <c:axId val="894419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894420504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345829422610208"/>
          <c:y val="0.69291872274500799"/>
          <c:w val="0.81523972099964659"/>
          <c:h val="0.2875621946621200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14/08/2025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laits et produits laitiers</a:t>
            </a:r>
            <a:r>
              <a:rPr lang="fr-FR" sz="4000" b="1" i="1" baseline="0" dirty="0" smtClean="0">
                <a:solidFill>
                  <a:schemeClr val="bg1"/>
                </a:solidFill>
                <a:latin typeface="Marianne" panose="02000000000000000000" pitchFamily="50" charset="0"/>
              </a:rPr>
              <a:t>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9157063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09" b="94457" l="4723" r="95483">
                        <a14:foregroundMark x1="43943" y1="3233" x2="43943" y2="3233"/>
                        <a14:foregroundMark x1="76181" y1="26790" x2="76181" y2="26790"/>
                        <a14:foregroundMark x1="95483" y1="57506" x2="95483" y2="57506"/>
                        <a14:foregroundMark x1="72279" y1="94919" x2="72279" y2="94919"/>
                        <a14:foregroundMark x1="8214" y1="70208" x2="8214" y2="70208"/>
                        <a14:foregroundMark x1="4723" y1="43187" x2="4723" y2="43187"/>
                      </a14:backgroundRemoval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3844" y="4435380"/>
            <a:ext cx="1145908" cy="1018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Espagne – Laits et produits laitiers Source : douane espagnole,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Espagne – Laits et produits laitiers Source : douane espagnole,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08246797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Espagne – Laits et produits laitiers Source : douane espagnole,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255468095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Espagne – Laits et produits laitiers Source : douane espagnole,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58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chemeClr val="bg1">
              <a:lumMod val="65000"/>
            </a:schemeClr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753069" y="4279515"/>
            <a:ext cx="2706985" cy="675626"/>
          </a:xfrm>
        </p:spPr>
        <p:txBody>
          <a:bodyPr>
            <a:normAutofit/>
          </a:bodyPr>
          <a:lstStyle/>
          <a:p>
            <a:r>
              <a:rPr lang="fr-FR" dirty="0" smtClean="0"/>
              <a:t>Espagne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0335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Espagne – </a:t>
            </a:r>
            <a:r>
              <a:rPr lang="fr-FR" dirty="0"/>
              <a:t>Laits et produits laitiers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espagnole</a:t>
            </a:r>
            <a:r>
              <a:rPr lang="fr-FR" i="1" dirty="0"/>
              <a:t>, 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Principaux postes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/>
              <a:t>Le poste </a:t>
            </a:r>
            <a:r>
              <a:rPr lang="fr-FR" i="1" dirty="0"/>
              <a:t>Fromages</a:t>
            </a:r>
            <a:r>
              <a:rPr lang="fr-FR" dirty="0"/>
              <a:t> </a:t>
            </a:r>
            <a:r>
              <a:rPr lang="fr-FR" dirty="0">
                <a:cs typeface="Calibri" panose="020F0502020204030204" pitchFamily="34" charset="0"/>
              </a:rPr>
              <a:t>pèse </a:t>
            </a:r>
            <a:r>
              <a:rPr lang="fr-FR" dirty="0" smtClean="0">
                <a:cs typeface="Calibri" panose="020F0502020204030204" pitchFamily="34" charset="0"/>
              </a:rPr>
              <a:t>60 % </a:t>
            </a:r>
            <a:r>
              <a:rPr lang="fr-FR" dirty="0">
                <a:cs typeface="Calibri" panose="020F0502020204030204" pitchFamily="34" charset="0"/>
              </a:rPr>
              <a:t>dans les importations </a:t>
            </a:r>
            <a:r>
              <a:rPr lang="fr-FR" dirty="0" smtClean="0">
                <a:cs typeface="Calibri" panose="020F0502020204030204" pitchFamily="34" charset="0"/>
              </a:rPr>
              <a:t>totales </a:t>
            </a:r>
            <a:r>
              <a:rPr lang="fr-FR" dirty="0">
                <a:cs typeface="Calibri" panose="020F0502020204030204" pitchFamily="34" charset="0"/>
              </a:rPr>
              <a:t>et </a:t>
            </a:r>
            <a:r>
              <a:rPr lang="fr-FR" dirty="0" smtClean="0">
                <a:cs typeface="Calibri" panose="020F0502020204030204" pitchFamily="34" charset="0"/>
              </a:rPr>
              <a:t>53 % </a:t>
            </a:r>
            <a:r>
              <a:rPr lang="fr-FR" dirty="0">
                <a:cs typeface="Calibri" panose="020F0502020204030204" pitchFamily="34" charset="0"/>
              </a:rPr>
              <a:t>dans les importations en provenance de France</a:t>
            </a:r>
            <a:r>
              <a:rPr lang="fr-FR" i="1" dirty="0">
                <a:cs typeface="Calibri" panose="020F0502020204030204" pitchFamily="34" charset="0"/>
              </a:rPr>
              <a:t>.</a:t>
            </a:r>
            <a:endParaRPr lang="fr-FR" i="1" dirty="0"/>
          </a:p>
          <a:p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8811215"/>
              </p:ext>
            </p:extLst>
          </p:nvPr>
        </p:nvGraphicFramePr>
        <p:xfrm>
          <a:off x="166796" y="1763597"/>
          <a:ext cx="5935239" cy="3924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23929"/>
              </p:ext>
            </p:extLst>
          </p:nvPr>
        </p:nvGraphicFramePr>
        <p:xfrm>
          <a:off x="6092811" y="1763597"/>
          <a:ext cx="5926014" cy="3924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0443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Espagne – Laits et produits laitiers </a:t>
            </a:r>
          </a:p>
          <a:p>
            <a:r>
              <a:rPr lang="fr-FR" i="1" dirty="0" smtClean="0"/>
              <a:t>Source : douane espagnole,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Fournisseurs et parts de marché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pPr algn="just"/>
            <a:r>
              <a:rPr lang="fr-FR" dirty="0"/>
              <a:t>Les importations progressent du fait d’une diminution de la production laitière espagnole (coûts de production en hausse et </a:t>
            </a:r>
            <a:r>
              <a:rPr lang="fr-FR" dirty="0" smtClean="0"/>
              <a:t>sécheresse). La </a:t>
            </a:r>
            <a:r>
              <a:rPr lang="fr-FR" dirty="0" smtClean="0"/>
              <a:t>France </a:t>
            </a:r>
            <a:r>
              <a:rPr lang="fr-FR" dirty="0" smtClean="0"/>
              <a:t>se maintient comme </a:t>
            </a:r>
            <a:r>
              <a:rPr lang="fr-FR" dirty="0" smtClean="0"/>
              <a:t>1</a:t>
            </a:r>
            <a:r>
              <a:rPr lang="fr-FR" baseline="30000" dirty="0" smtClean="0"/>
              <a:t>er</a:t>
            </a:r>
            <a:r>
              <a:rPr lang="fr-FR" dirty="0" smtClean="0"/>
              <a:t> fournisseur.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5951289"/>
              </p:ext>
            </p:extLst>
          </p:nvPr>
        </p:nvGraphicFramePr>
        <p:xfrm>
          <a:off x="166797" y="1763597"/>
          <a:ext cx="5935239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3790541"/>
              </p:ext>
            </p:extLst>
          </p:nvPr>
        </p:nvGraphicFramePr>
        <p:xfrm>
          <a:off x="6102036" y="1763597"/>
          <a:ext cx="5923166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50705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937516" y="3024052"/>
            <a:ext cx="4316967" cy="809896"/>
          </a:xfrm>
        </p:spPr>
        <p:txBody>
          <a:bodyPr/>
          <a:lstStyle/>
          <a:p>
            <a:r>
              <a:rPr lang="fr-FR" dirty="0" smtClean="0"/>
              <a:t>0406 - Fromages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5166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Espagne – Laits et produits laitiers </a:t>
            </a:r>
          </a:p>
          <a:p>
            <a:r>
              <a:rPr lang="fr-FR" i="1" dirty="0" smtClean="0"/>
              <a:t>Source : douane espagnole,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0406 – Fromages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importations progressent. </a:t>
            </a:r>
            <a:r>
              <a:rPr lang="fr-FR" dirty="0" smtClean="0"/>
              <a:t>La part de marché de la France se stabilise à 20 % en 2024, derrière l’Allemagne (24 %) et les Pays-Bas (22 %).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559165"/>
              </p:ext>
            </p:extLst>
          </p:nvPr>
        </p:nvGraphicFramePr>
        <p:xfrm>
          <a:off x="166798" y="1763597"/>
          <a:ext cx="5926014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4862685"/>
              </p:ext>
            </p:extLst>
          </p:nvPr>
        </p:nvGraphicFramePr>
        <p:xfrm>
          <a:off x="6092811" y="1763597"/>
          <a:ext cx="5926014" cy="397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73556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4050684" y="3045551"/>
            <a:ext cx="4090631" cy="766898"/>
          </a:xfrm>
        </p:spPr>
        <p:txBody>
          <a:bodyPr/>
          <a:lstStyle/>
          <a:p>
            <a:r>
              <a:rPr lang="fr-FR" dirty="0" smtClean="0"/>
              <a:t>0403 - Babeurre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8758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Espagne – Laits et produits laitiers </a:t>
            </a:r>
          </a:p>
          <a:p>
            <a:r>
              <a:rPr lang="fr-FR" i="1" dirty="0" smtClean="0"/>
              <a:t>Source : douane espagnole,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0403 – Babeurre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espagnoles se redressent après leur plus bas niveau de 2021</a:t>
            </a:r>
            <a:r>
              <a:rPr lang="fr-FR" dirty="0" smtClean="0"/>
              <a:t>. La </a:t>
            </a:r>
            <a:r>
              <a:rPr lang="fr-FR" dirty="0" smtClean="0"/>
              <a:t>France, 1</a:t>
            </a:r>
            <a:r>
              <a:rPr lang="fr-FR" baseline="30000" dirty="0" smtClean="0"/>
              <a:t>er</a:t>
            </a:r>
            <a:r>
              <a:rPr lang="fr-FR" dirty="0" smtClean="0"/>
              <a:t> fournisseur, </a:t>
            </a:r>
            <a:r>
              <a:rPr lang="fr-FR" dirty="0"/>
              <a:t>renforce sa part de marché à </a:t>
            </a:r>
            <a:r>
              <a:rPr lang="fr-FR" dirty="0" smtClean="0"/>
              <a:t>39 %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9942536"/>
              </p:ext>
            </p:extLst>
          </p:nvPr>
        </p:nvGraphicFramePr>
        <p:xfrm>
          <a:off x="166797" y="1763597"/>
          <a:ext cx="5917132" cy="3958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4560874"/>
              </p:ext>
            </p:extLst>
          </p:nvPr>
        </p:nvGraphicFramePr>
        <p:xfrm>
          <a:off x="6083929" y="1763596"/>
          <a:ext cx="5941273" cy="3958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05320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302265" y="3024052"/>
            <a:ext cx="5587470" cy="809896"/>
          </a:xfrm>
        </p:spPr>
        <p:txBody>
          <a:bodyPr>
            <a:normAutofit/>
          </a:bodyPr>
          <a:lstStyle/>
          <a:p>
            <a:r>
              <a:rPr lang="fr-FR" dirty="0" smtClean="0"/>
              <a:t>0402 – </a:t>
            </a:r>
            <a:r>
              <a:rPr lang="fr-FR" dirty="0"/>
              <a:t>L</a:t>
            </a:r>
            <a:r>
              <a:rPr lang="fr-FR" dirty="0" smtClean="0"/>
              <a:t>ait concentré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23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Espagne – Laits et produits laitiers </a:t>
            </a:r>
          </a:p>
          <a:p>
            <a:r>
              <a:rPr lang="fr-FR" i="1" dirty="0" smtClean="0"/>
              <a:t>Source : douane espagnole,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0402 – Lait concentré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France </a:t>
            </a:r>
            <a:r>
              <a:rPr lang="fr-FR" dirty="0"/>
              <a:t>reste le 1</a:t>
            </a:r>
            <a:r>
              <a:rPr lang="fr-FR" baseline="30000" dirty="0"/>
              <a:t>er</a:t>
            </a:r>
            <a:r>
              <a:rPr lang="fr-FR" dirty="0"/>
              <a:t> fournisseur avec une part de marché </a:t>
            </a:r>
            <a:r>
              <a:rPr lang="fr-FR" dirty="0" smtClean="0"/>
              <a:t>de 30 %.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3399253"/>
              </p:ext>
            </p:extLst>
          </p:nvPr>
        </p:nvGraphicFramePr>
        <p:xfrm>
          <a:off x="166798" y="1763597"/>
          <a:ext cx="5926014" cy="3903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9128249"/>
              </p:ext>
            </p:extLst>
          </p:nvPr>
        </p:nvGraphicFramePr>
        <p:xfrm>
          <a:off x="6092812" y="1763597"/>
          <a:ext cx="5926013" cy="3903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86194498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302</Words>
  <Application>Microsoft Office PowerPoint</Application>
  <PresentationFormat>Grand écran</PresentationFormat>
  <Paragraphs>41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40</cp:revision>
  <dcterms:created xsi:type="dcterms:W3CDTF">2025-04-03T15:40:27Z</dcterms:created>
  <dcterms:modified xsi:type="dcterms:W3CDTF">2025-08-14T15:00:36Z</dcterms:modified>
</cp:coreProperties>
</file>