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Espagne\Espagne%20-%20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DE0-464F-9A22-EF082FB266C1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DE0-464F-9A22-EF082FB266C1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DE0-464F-9A22-EF082FB266C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DE0-464F-9A22-EF082FB266C1}"/>
              </c:ext>
            </c:extLst>
          </c:dPt>
          <c:dPt>
            <c:idx val="4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6DE0-464F-9A22-EF082FB266C1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6DE0-464F-9A22-EF082FB266C1}"/>
              </c:ext>
            </c:extLst>
          </c:dPt>
          <c:dPt>
            <c:idx val="6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6DE0-464F-9A22-EF082FB266C1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6DE0-464F-9A22-EF082FB266C1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6DE0-464F-9A22-EF082FB266C1}"/>
              </c:ext>
            </c:extLst>
          </c:dPt>
          <c:dPt>
            <c:idx val="9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6DE0-464F-9A22-EF082FB266C1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6DE0-464F-9A22-EF082FB266C1}"/>
              </c:ext>
            </c:extLst>
          </c:dPt>
          <c:dPt>
            <c:idx val="1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6DE0-464F-9A22-EF082FB266C1}"/>
              </c:ext>
            </c:extLst>
          </c:dPt>
          <c:dPt>
            <c:idx val="12"/>
            <c:bubble3D val="0"/>
            <c:spPr>
              <a:solidFill>
                <a:schemeClr val="accent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6DE0-464F-9A22-EF082FB266C1}"/>
              </c:ext>
            </c:extLst>
          </c:dPt>
          <c:dPt>
            <c:idx val="13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6DE0-464F-9A22-EF082FB266C1}"/>
              </c:ext>
            </c:extLst>
          </c:dPt>
          <c:dPt>
            <c:idx val="1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6DE0-464F-9A22-EF082FB266C1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DE0-464F-9A22-EF082FB266C1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DE0-464F-9A22-EF082FB266C1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DE0-464F-9A22-EF082FB266C1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DE0-464F-9A22-EF082FB266C1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DE0-464F-9A22-EF082FB266C1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DE0-464F-9A22-EF082FB266C1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DE0-464F-9A22-EF082FB266C1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DE0-464F-9A22-EF082FB266C1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DE0-464F-9A22-EF082FB266C1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6DE0-464F-9A22-EF082FB266C1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6DE0-464F-9A22-EF082FB266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épicerie compo.'!$C$32:$C$44</c15:sqref>
                  </c15:fullRef>
                </c:ext>
              </c:extLst>
              <c:f>'Import. TBB épicerie compo.'!$C$34:$C$44</c:f>
              <c:strCache>
                <c:ptCount val="11"/>
                <c:pt idx="0">
                  <c:v>09 - Café, thé, épices</c:v>
                </c:pt>
                <c:pt idx="1">
                  <c:v>1509 - Huile d'olive</c:v>
                </c:pt>
                <c:pt idx="2">
                  <c:v>1905 - Produits de boulangerie, biscuiterie</c:v>
                </c:pt>
                <c:pt idx="3">
                  <c:v>1806 - Chocolat et préparations cacaotées</c:v>
                </c:pt>
                <c:pt idx="4">
                  <c:v>1803 - Pâte de cacao</c:v>
                </c:pt>
                <c:pt idx="5">
                  <c:v>2202 - Eaux aromatisées</c:v>
                </c:pt>
                <c:pt idx="6">
                  <c:v>2009 - Jus de fruits</c:v>
                </c:pt>
                <c:pt idx="7">
                  <c:v>1902 - Pâtes alimentaires</c:v>
                </c:pt>
                <c:pt idx="8">
                  <c:v>2103 - Sauces et moutardes</c:v>
                </c:pt>
                <c:pt idx="9">
                  <c:v>2105 - Glaces</c:v>
                </c:pt>
                <c:pt idx="10">
                  <c:v>Autres 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épicerie compo.'!$M$32:$M$44</c15:sqref>
                  </c15:fullRef>
                </c:ext>
              </c:extLst>
              <c:f>'Import. TBB épicerie compo.'!$M$34:$M$44</c:f>
              <c:numCache>
                <c:formatCode>0%</c:formatCode>
                <c:ptCount val="11"/>
                <c:pt idx="0">
                  <c:v>0.23162355565883699</c:v>
                </c:pt>
                <c:pt idx="1">
                  <c:v>0.1629183400263132</c:v>
                </c:pt>
                <c:pt idx="2">
                  <c:v>0.11469911006342139</c:v>
                </c:pt>
                <c:pt idx="3">
                  <c:v>0.10028210848660787</c:v>
                </c:pt>
                <c:pt idx="4">
                  <c:v>5.0775304612888518E-2</c:v>
                </c:pt>
                <c:pt idx="5">
                  <c:v>4.9114035984589181E-2</c:v>
                </c:pt>
                <c:pt idx="6">
                  <c:v>4.5601881512519274E-2</c:v>
                </c:pt>
                <c:pt idx="7">
                  <c:v>3.6842958886333703E-2</c:v>
                </c:pt>
                <c:pt idx="8">
                  <c:v>3.2949147453987589E-2</c:v>
                </c:pt>
                <c:pt idx="9">
                  <c:v>3.0003431882868092E-2</c:v>
                </c:pt>
                <c:pt idx="10">
                  <c:v>0.14519012543163418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1E-6DE0-464F-9A22-EF082FB266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1806 - chocolat'!$C$36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chocolat'!$D$36:$M$36</c:f>
              <c:numCache>
                <c:formatCode>0%</c:formatCode>
                <c:ptCount val="10"/>
                <c:pt idx="0">
                  <c:v>0.33147424783628909</c:v>
                </c:pt>
                <c:pt idx="1">
                  <c:v>0.30423978021067744</c:v>
                </c:pt>
                <c:pt idx="2">
                  <c:v>0.31657075243371163</c:v>
                </c:pt>
                <c:pt idx="3">
                  <c:v>0.29475308641975306</c:v>
                </c:pt>
                <c:pt idx="4">
                  <c:v>0.27309802462903676</c:v>
                </c:pt>
                <c:pt idx="5">
                  <c:v>0.28223535337055139</c:v>
                </c:pt>
                <c:pt idx="6">
                  <c:v>0.22455217832460131</c:v>
                </c:pt>
                <c:pt idx="7">
                  <c:v>0.24283086178821364</c:v>
                </c:pt>
                <c:pt idx="8">
                  <c:v>0.25424446164264292</c:v>
                </c:pt>
                <c:pt idx="9">
                  <c:v>0.25460554896734727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8F-4849-A838-E000357D0DA6}"/>
            </c:ext>
          </c:extLst>
        </c:ser>
        <c:ser>
          <c:idx val="2"/>
          <c:order val="2"/>
          <c:tx>
            <c:strRef>
              <c:f>'Import. 1806 - chocolat'!$C$37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chocolat'!$D$37:$M$37</c:f>
              <c:numCache>
                <c:formatCode>0%</c:formatCode>
                <c:ptCount val="10"/>
                <c:pt idx="0">
                  <c:v>0.25908131932404488</c:v>
                </c:pt>
                <c:pt idx="1">
                  <c:v>0.2549390471194069</c:v>
                </c:pt>
                <c:pt idx="2">
                  <c:v>0.2859207766363685</c:v>
                </c:pt>
                <c:pt idx="3">
                  <c:v>0.27764386287113557</c:v>
                </c:pt>
                <c:pt idx="4">
                  <c:v>0.25481886897724404</c:v>
                </c:pt>
                <c:pt idx="5">
                  <c:v>0.25984777010874577</c:v>
                </c:pt>
                <c:pt idx="6">
                  <c:v>0.27226026304537881</c:v>
                </c:pt>
                <c:pt idx="7">
                  <c:v>0.26079255180300565</c:v>
                </c:pt>
                <c:pt idx="8">
                  <c:v>0.26468027474122086</c:v>
                </c:pt>
                <c:pt idx="9">
                  <c:v>0.23753948032734915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8F-4849-A838-E000357D0DA6}"/>
            </c:ext>
          </c:extLst>
        </c:ser>
        <c:ser>
          <c:idx val="3"/>
          <c:order val="3"/>
          <c:tx>
            <c:strRef>
              <c:f>'Import. 1806 - chocolat'!$C$38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chocolat'!$D$38:$M$38</c:f>
              <c:numCache>
                <c:formatCode>0%</c:formatCode>
                <c:ptCount val="10"/>
                <c:pt idx="0">
                  <c:v>0.13570627841720106</c:v>
                </c:pt>
                <c:pt idx="1">
                  <c:v>0.12258224842268027</c:v>
                </c:pt>
                <c:pt idx="2">
                  <c:v>0.10473699779486903</c:v>
                </c:pt>
                <c:pt idx="3">
                  <c:v>0.12959136822773187</c:v>
                </c:pt>
                <c:pt idx="4">
                  <c:v>0.13466264596091768</c:v>
                </c:pt>
                <c:pt idx="5">
                  <c:v>0.14533485610515637</c:v>
                </c:pt>
                <c:pt idx="6">
                  <c:v>0.1475849217947327</c:v>
                </c:pt>
                <c:pt idx="7">
                  <c:v>0.12629740580989199</c:v>
                </c:pt>
                <c:pt idx="8">
                  <c:v>0.13225548998742381</c:v>
                </c:pt>
                <c:pt idx="9">
                  <c:v>0.13548356796486985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8F-4849-A838-E000357D0DA6}"/>
            </c:ext>
          </c:extLst>
        </c:ser>
        <c:ser>
          <c:idx val="4"/>
          <c:order val="4"/>
          <c:tx>
            <c:strRef>
              <c:f>'Import. 1806 - chocolat'!$C$39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chocolat'!$D$39:$M$39</c:f>
              <c:numCache>
                <c:formatCode>0%</c:formatCode>
                <c:ptCount val="10"/>
                <c:pt idx="0">
                  <c:v>0.10816813931304353</c:v>
                </c:pt>
                <c:pt idx="1">
                  <c:v>0.11671475708585866</c:v>
                </c:pt>
                <c:pt idx="2">
                  <c:v>0.11058597321572634</c:v>
                </c:pt>
                <c:pt idx="3">
                  <c:v>0.11551117232935415</c:v>
                </c:pt>
                <c:pt idx="4">
                  <c:v>0.12794080529245322</c:v>
                </c:pt>
                <c:pt idx="5">
                  <c:v>0.10744053741549681</c:v>
                </c:pt>
                <c:pt idx="6">
                  <c:v>0.11545407554418231</c:v>
                </c:pt>
                <c:pt idx="7">
                  <c:v>0.12241295727728126</c:v>
                </c:pt>
                <c:pt idx="8">
                  <c:v>0.11784124987907517</c:v>
                </c:pt>
                <c:pt idx="9">
                  <c:v>0.12216299357747537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8F-4849-A838-E000357D0DA6}"/>
            </c:ext>
          </c:extLst>
        </c:ser>
        <c:ser>
          <c:idx val="5"/>
          <c:order val="5"/>
          <c:tx>
            <c:strRef>
              <c:f>'Import. 1806 - chocolat'!$C$40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chocolat'!$D$40:$M$40</c:f>
              <c:numCache>
                <c:formatCode>0%</c:formatCode>
                <c:ptCount val="10"/>
                <c:pt idx="0">
                  <c:v>3.5440993183353177E-2</c:v>
                </c:pt>
                <c:pt idx="1">
                  <c:v>5.9951955600347905E-2</c:v>
                </c:pt>
                <c:pt idx="2">
                  <c:v>4.4344645834453827E-2</c:v>
                </c:pt>
                <c:pt idx="3">
                  <c:v>4.8151974288337923E-2</c:v>
                </c:pt>
                <c:pt idx="4">
                  <c:v>5.8862600794399353E-2</c:v>
                </c:pt>
                <c:pt idx="5">
                  <c:v>4.8251058728390944E-2</c:v>
                </c:pt>
                <c:pt idx="6">
                  <c:v>5.8116309196377863E-2</c:v>
                </c:pt>
                <c:pt idx="7">
                  <c:v>6.8583823291774912E-2</c:v>
                </c:pt>
                <c:pt idx="8">
                  <c:v>6.0794959852955403E-2</c:v>
                </c:pt>
                <c:pt idx="9">
                  <c:v>6.850497246650776E-2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8F-4849-A838-E000357D0DA6}"/>
            </c:ext>
          </c:extLst>
        </c:ser>
        <c:ser>
          <c:idx val="6"/>
          <c:order val="6"/>
          <c:tx>
            <c:strRef>
              <c:f>'Import. 1806 - chocolat'!$C$41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chocolat'!$D$41:$M$41</c:f>
              <c:numCache>
                <c:formatCode>0%</c:formatCode>
                <c:ptCount val="10"/>
                <c:pt idx="0">
                  <c:v>3.5796099401889721E-2</c:v>
                </c:pt>
                <c:pt idx="1">
                  <c:v>3.8249140585092427E-2</c:v>
                </c:pt>
                <c:pt idx="2">
                  <c:v>3.8522562254611953E-2</c:v>
                </c:pt>
                <c:pt idx="3">
                  <c:v>4.3088715437200283E-2</c:v>
                </c:pt>
                <c:pt idx="4">
                  <c:v>4.4781274492872988E-2</c:v>
                </c:pt>
                <c:pt idx="5">
                  <c:v>5.159217143951593E-2</c:v>
                </c:pt>
                <c:pt idx="6">
                  <c:v>4.4523716840137076E-2</c:v>
                </c:pt>
                <c:pt idx="7">
                  <c:v>4.3039689741326805E-2</c:v>
                </c:pt>
                <c:pt idx="8">
                  <c:v>4.5963529070329884E-2</c:v>
                </c:pt>
                <c:pt idx="9">
                  <c:v>4.7599478683558571E-2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8F-4849-A838-E000357D0DA6}"/>
            </c:ext>
          </c:extLst>
        </c:ser>
        <c:ser>
          <c:idx val="7"/>
          <c:order val="7"/>
          <c:tx>
            <c:strRef>
              <c:f>'Import. 1806 - chocolat'!$C$42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chocolat'!$D$42:$M$42</c:f>
              <c:numCache>
                <c:formatCode>0%</c:formatCode>
                <c:ptCount val="10"/>
                <c:pt idx="0">
                  <c:v>1.6293108850500282E-2</c:v>
                </c:pt>
                <c:pt idx="1">
                  <c:v>1.967335330581365E-2</c:v>
                </c:pt>
                <c:pt idx="2">
                  <c:v>1.2128220297961598E-2</c:v>
                </c:pt>
                <c:pt idx="3">
                  <c:v>1.0305070911131517E-2</c:v>
                </c:pt>
                <c:pt idx="4">
                  <c:v>1.2706404346613175E-2</c:v>
                </c:pt>
                <c:pt idx="5">
                  <c:v>1.4449780451298494E-2</c:v>
                </c:pt>
                <c:pt idx="6">
                  <c:v>2.1543939809703708E-2</c:v>
                </c:pt>
                <c:pt idx="7">
                  <c:v>2.5885965021317854E-2</c:v>
                </c:pt>
                <c:pt idx="8">
                  <c:v>4.2462755151397892E-2</c:v>
                </c:pt>
                <c:pt idx="9">
                  <c:v>4.6084843076706315E-2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08F-4849-A838-E000357D0DA6}"/>
            </c:ext>
          </c:extLst>
        </c:ser>
        <c:ser>
          <c:idx val="8"/>
          <c:order val="8"/>
          <c:tx>
            <c:strRef>
              <c:f>'Import. 1806 - chocolat'!$C$43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chocolat'!$D$43:$M$43</c:f>
              <c:numCache>
                <c:formatCode>0%</c:formatCode>
                <c:ptCount val="10"/>
                <c:pt idx="0">
                  <c:v>1.0346820406770691E-2</c:v>
                </c:pt>
                <c:pt idx="1">
                  <c:v>1.2218187842557951E-2</c:v>
                </c:pt>
                <c:pt idx="2">
                  <c:v>1.178534932501479E-2</c:v>
                </c:pt>
                <c:pt idx="3">
                  <c:v>1.1478420569329659E-2</c:v>
                </c:pt>
                <c:pt idx="4">
                  <c:v>2.3101345696560704E-2</c:v>
                </c:pt>
                <c:pt idx="5">
                  <c:v>2.0905008831603664E-2</c:v>
                </c:pt>
                <c:pt idx="6">
                  <c:v>2.2207615680618749E-2</c:v>
                </c:pt>
                <c:pt idx="7">
                  <c:v>2.9403721612450123E-2</c:v>
                </c:pt>
                <c:pt idx="8">
                  <c:v>2.7075070136403211E-2</c:v>
                </c:pt>
                <c:pt idx="9">
                  <c:v>3.2001080205238994E-2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08F-4849-A838-E000357D0DA6}"/>
            </c:ext>
          </c:extLst>
        </c:ser>
        <c:ser>
          <c:idx val="9"/>
          <c:order val="9"/>
          <c:tx>
            <c:strRef>
              <c:f>'Import. 1806 - chocolat'!$C$44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chocolat'!$D$44:$M$44</c:f>
              <c:numCache>
                <c:formatCode>0%</c:formatCode>
                <c:ptCount val="10"/>
                <c:pt idx="0">
                  <c:v>1.1711542344675844E-2</c:v>
                </c:pt>
                <c:pt idx="1">
                  <c:v>1.2142255601728495E-2</c:v>
                </c:pt>
                <c:pt idx="2">
                  <c:v>1.6363685257892755E-2</c:v>
                </c:pt>
                <c:pt idx="3">
                  <c:v>1.272191613100704E-2</c:v>
                </c:pt>
                <c:pt idx="4">
                  <c:v>1.1710084089429706E-2</c:v>
                </c:pt>
                <c:pt idx="5">
                  <c:v>1.0278709805562846E-2</c:v>
                </c:pt>
                <c:pt idx="6">
                  <c:v>1.5902694906925842E-2</c:v>
                </c:pt>
                <c:pt idx="7">
                  <c:v>2.3810115725490685E-2</c:v>
                </c:pt>
                <c:pt idx="8">
                  <c:v>5.8588081648447326E-3</c:v>
                </c:pt>
                <c:pt idx="9">
                  <c:v>7.3853162535664381E-3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8F-4849-A838-E000357D0DA6}"/>
            </c:ext>
          </c:extLst>
        </c:ser>
        <c:ser>
          <c:idx val="10"/>
          <c:order val="10"/>
          <c:tx>
            <c:strRef>
              <c:f>'Import. 1806 - chocolat'!$C$45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chocolat'!$D$45:$M$45</c:f>
              <c:numCache>
                <c:formatCode>0%</c:formatCode>
                <c:ptCount val="10"/>
                <c:pt idx="0">
                  <c:v>5.632959427373815E-3</c:v>
                </c:pt>
                <c:pt idx="1">
                  <c:v>7.5241947731006587E-3</c:v>
                </c:pt>
                <c:pt idx="2">
                  <c:v>7.6103910073683648E-3</c:v>
                </c:pt>
                <c:pt idx="3">
                  <c:v>6.6893684317926739E-3</c:v>
                </c:pt>
                <c:pt idx="4">
                  <c:v>6.8480412343743776E-3</c:v>
                </c:pt>
                <c:pt idx="5">
                  <c:v>4.610877414503692E-3</c:v>
                </c:pt>
                <c:pt idx="6">
                  <c:v>5.5838114139486802E-3</c:v>
                </c:pt>
                <c:pt idx="7">
                  <c:v>6.289699064003282E-3</c:v>
                </c:pt>
                <c:pt idx="8">
                  <c:v>6.6992357550546581E-3</c:v>
                </c:pt>
                <c:pt idx="9">
                  <c:v>6.9450152050628752E-3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8F-4849-A838-E000357D0DA6}"/>
            </c:ext>
          </c:extLst>
        </c:ser>
        <c:ser>
          <c:idx val="11"/>
          <c:order val="11"/>
          <c:tx>
            <c:strRef>
              <c:f>'Import. 1806 - chocolat'!$C$46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chocolat'!$D$46:$M$46</c:f>
              <c:numCache>
                <c:formatCode>0%</c:formatCode>
                <c:ptCount val="10"/>
                <c:pt idx="0">
                  <c:v>2.9452927537442818E-3</c:v>
                </c:pt>
                <c:pt idx="1">
                  <c:v>3.0372896331782476E-3</c:v>
                </c:pt>
                <c:pt idx="2">
                  <c:v>5.6203947722261068E-3</c:v>
                </c:pt>
                <c:pt idx="3">
                  <c:v>5.7200795837159474E-3</c:v>
                </c:pt>
                <c:pt idx="4">
                  <c:v>5.5461827649879777E-3</c:v>
                </c:pt>
                <c:pt idx="5">
                  <c:v>5.4337416915535824E-3</c:v>
                </c:pt>
                <c:pt idx="6">
                  <c:v>1.9884750132416099E-2</c:v>
                </c:pt>
                <c:pt idx="7">
                  <c:v>6.6253154172208478E-3</c:v>
                </c:pt>
                <c:pt idx="8">
                  <c:v>5.5927735319725256E-3</c:v>
                </c:pt>
                <c:pt idx="9">
                  <c:v>5.8824220080076085E-3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8F-4849-A838-E000357D0D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5856"/>
        <c:axId val="90963624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0.94965150850514213</c:v>
                      </c:pt>
                      <c:pt idx="1">
                        <c:v>0.94823492054726444</c:v>
                      </c:pt>
                      <c:pt idx="2">
                        <c:v>0.94856935405797871</c:v>
                      </c:pt>
                      <c:pt idx="3">
                        <c:v>0.94993495561677388</c:v>
                      </c:pt>
                      <c:pt idx="4">
                        <c:v>0.94853009551390199</c:v>
                      </c:pt>
                      <c:pt idx="5">
                        <c:v>0.94494612367082587</c:v>
                      </c:pt>
                      <c:pt idx="6">
                        <c:v>0.92772952655660723</c:v>
                      </c:pt>
                      <c:pt idx="7">
                        <c:v>0.94934679113475617</c:v>
                      </c:pt>
                      <c:pt idx="8">
                        <c:v>0.95787583438134849</c:v>
                      </c:pt>
                      <c:pt idx="9">
                        <c:v>0.95831229672768259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08F-4849-A838-E000357D0DA6}"/>
                  </c:ext>
                </c:extLst>
              </c15:ser>
            </c15:filteredBarSeries>
          </c:ext>
        </c:extLst>
      </c:barChart>
      <c:catAx>
        <c:axId val="909635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6248"/>
        <c:crosses val="autoZero"/>
        <c:auto val="1"/>
        <c:lblAlgn val="ctr"/>
        <c:lblOffset val="100"/>
        <c:noMultiLvlLbl val="0"/>
      </c:catAx>
      <c:valAx>
        <c:axId val="90963624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5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6999034117"/>
          <c:y val="0.76657053227444938"/>
          <c:w val="0.80139235620045213"/>
          <c:h val="0.2139555447651053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bg2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A4-4EFF-AECA-9B75793A61B0}"/>
              </c:ext>
            </c:extLst>
          </c:dPt>
          <c:dPt>
            <c:idx val="1"/>
            <c:bubble3D val="0"/>
            <c:spPr>
              <a:solidFill>
                <a:schemeClr val="bg2">
                  <a:lumMod val="2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4A4-4EFF-AECA-9B75793A61B0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4A4-4EFF-AECA-9B75793A61B0}"/>
              </c:ext>
            </c:extLst>
          </c:dPt>
          <c:dPt>
            <c:idx val="3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4A4-4EFF-AECA-9B75793A61B0}"/>
              </c:ext>
            </c:extLst>
          </c:dPt>
          <c:dPt>
            <c:idx val="4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4A4-4EFF-AECA-9B75793A61B0}"/>
              </c:ext>
            </c:extLst>
          </c:dPt>
          <c:dPt>
            <c:idx val="5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4A4-4EFF-AECA-9B75793A61B0}"/>
              </c:ext>
            </c:extLst>
          </c:dPt>
          <c:dPt>
            <c:idx val="6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4A4-4EFF-AECA-9B75793A61B0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4A4-4EFF-AECA-9B75793A61B0}"/>
              </c:ext>
            </c:extLst>
          </c:dPt>
          <c:dPt>
            <c:idx val="8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4A4-4EFF-AECA-9B75793A61B0}"/>
              </c:ext>
            </c:extLst>
          </c:dPt>
          <c:dPt>
            <c:idx val="9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44A4-4EFF-AECA-9B75793A61B0}"/>
              </c:ext>
            </c:extLst>
          </c:dPt>
          <c:dPt>
            <c:idx val="10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44A4-4EFF-AECA-9B75793A61B0}"/>
              </c:ext>
            </c:extLst>
          </c:dPt>
          <c:dPt>
            <c:idx val="11"/>
            <c:bubble3D val="0"/>
            <c:spPr>
              <a:solidFill>
                <a:schemeClr val="accent5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44A4-4EFF-AECA-9B75793A61B0}"/>
              </c:ext>
            </c:extLst>
          </c:dPt>
          <c:dPt>
            <c:idx val="12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9-44A4-4EFF-AECA-9B75793A61B0}"/>
              </c:ext>
            </c:extLst>
          </c:dPt>
          <c:dPt>
            <c:idx val="13"/>
            <c:bubble3D val="0"/>
            <c:spPr>
              <a:solidFill>
                <a:schemeClr val="bg2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B-44A4-4EFF-AECA-9B75793A61B0}"/>
              </c:ext>
            </c:extLst>
          </c:dPt>
          <c:dPt>
            <c:idx val="1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D-44A4-4EFF-AECA-9B75793A61B0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4A4-4EFF-AECA-9B75793A61B0}"/>
                </c:ext>
              </c:extLst>
            </c:dLbl>
            <c:dLbl>
              <c:idx val="1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4A4-4EFF-AECA-9B75793A61B0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bg1"/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4A4-4EFF-AECA-9B75793A61B0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4A4-4EFF-AECA-9B75793A61B0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4A4-4EFF-AECA-9B75793A61B0}"/>
                </c:ext>
              </c:extLst>
            </c:dLbl>
            <c:dLbl>
              <c:idx val="5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44A4-4EFF-AECA-9B75793A61B0}"/>
                </c:ext>
              </c:extLst>
            </c:dLbl>
            <c:dLbl>
              <c:idx val="6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44A4-4EFF-AECA-9B75793A61B0}"/>
                </c:ext>
              </c:extLst>
            </c:dLbl>
            <c:dLbl>
              <c:idx val="7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44A4-4EFF-AECA-9B75793A61B0}"/>
                </c:ext>
              </c:extLst>
            </c:dLbl>
            <c:dLbl>
              <c:idx val="8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44A4-4EFF-AECA-9B75793A61B0}"/>
                </c:ext>
              </c:extLst>
            </c:dLbl>
            <c:dLbl>
              <c:idx val="9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44A4-4EFF-AECA-9B75793A61B0}"/>
                </c:ext>
              </c:extLst>
            </c:dLbl>
            <c:dLbl>
              <c:idx val="1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5-44A4-4EFF-AECA-9B75793A61B0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44A4-4EFF-AECA-9B75793A61B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épicerie compo.'!$C$78:$C$88</c:f>
              <c:strCache>
                <c:ptCount val="11"/>
                <c:pt idx="0">
                  <c:v>09 - Café, thé, épices</c:v>
                </c:pt>
                <c:pt idx="1">
                  <c:v>1806 - Chocolat et préparations cacaotées</c:v>
                </c:pt>
                <c:pt idx="2">
                  <c:v>1905 - Produits de boulangerie, biscuiterie</c:v>
                </c:pt>
                <c:pt idx="3">
                  <c:v>2105 - Glaces</c:v>
                </c:pt>
                <c:pt idx="4">
                  <c:v>1904 - Céréales soufflées</c:v>
                </c:pt>
                <c:pt idx="5">
                  <c:v>2202 - Eaux aromatisées</c:v>
                </c:pt>
                <c:pt idx="6">
                  <c:v>1704 - Sucreries</c:v>
                </c:pt>
                <c:pt idx="7">
                  <c:v>1902 - Pâtes alimentaires</c:v>
                </c:pt>
                <c:pt idx="8">
                  <c:v>2103 - Sauces et moutardes</c:v>
                </c:pt>
                <c:pt idx="9">
                  <c:v>1804 - Beurre de cacao</c:v>
                </c:pt>
                <c:pt idx="10">
                  <c:v>Autres</c:v>
                </c:pt>
              </c:strCache>
            </c:strRef>
          </c:cat>
          <c:val>
            <c:numRef>
              <c:f>'Import. TBB épicerie compo.'!$M$78:$M$88</c:f>
              <c:numCache>
                <c:formatCode>0%</c:formatCode>
                <c:ptCount val="11"/>
                <c:pt idx="0">
                  <c:v>0.27570240258021056</c:v>
                </c:pt>
                <c:pt idx="1">
                  <c:v>0.18493275902308506</c:v>
                </c:pt>
                <c:pt idx="2">
                  <c:v>0.15545337432919681</c:v>
                </c:pt>
                <c:pt idx="3">
                  <c:v>6.7804494464150739E-2</c:v>
                </c:pt>
                <c:pt idx="4">
                  <c:v>4.9680145868544183E-2</c:v>
                </c:pt>
                <c:pt idx="5">
                  <c:v>3.4252951476178475E-2</c:v>
                </c:pt>
                <c:pt idx="6">
                  <c:v>3.1589064782641688E-2</c:v>
                </c:pt>
                <c:pt idx="7">
                  <c:v>3.0245826855442401E-2</c:v>
                </c:pt>
                <c:pt idx="8">
                  <c:v>2.8113665558806216E-2</c:v>
                </c:pt>
                <c:pt idx="9">
                  <c:v>2.6960496843350439E-2</c:v>
                </c:pt>
                <c:pt idx="10">
                  <c:v>0.11526481821839343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44A4-4EFF-AECA-9B75793A61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TBB épicerie pays'!$C$7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pays'!$D$7:$M$7</c:f>
              <c:numCache>
                <c:formatCode>0</c:formatCode>
                <c:ptCount val="10"/>
                <c:pt idx="0">
                  <c:v>346511995</c:v>
                </c:pt>
                <c:pt idx="1">
                  <c:v>341016265</c:v>
                </c:pt>
                <c:pt idx="2">
                  <c:v>343771147</c:v>
                </c:pt>
                <c:pt idx="3">
                  <c:v>374468557</c:v>
                </c:pt>
                <c:pt idx="4">
                  <c:v>360259247</c:v>
                </c:pt>
                <c:pt idx="5">
                  <c:v>363256923</c:v>
                </c:pt>
                <c:pt idx="6">
                  <c:v>496919977</c:v>
                </c:pt>
                <c:pt idx="7">
                  <c:v>705120204</c:v>
                </c:pt>
                <c:pt idx="8">
                  <c:v>867335252</c:v>
                </c:pt>
                <c:pt idx="9">
                  <c:v>1134592988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13-48EF-B62E-90F2AE4F28BB}"/>
            </c:ext>
          </c:extLst>
        </c:ser>
        <c:ser>
          <c:idx val="3"/>
          <c:order val="3"/>
          <c:tx>
            <c:strRef>
              <c:f>'Import. TBB épicerie pays'!$C$8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pays'!$D$8:$M$8</c:f>
              <c:numCache>
                <c:formatCode>0</c:formatCode>
                <c:ptCount val="10"/>
                <c:pt idx="0">
                  <c:v>642817156</c:v>
                </c:pt>
                <c:pt idx="1">
                  <c:v>663692052</c:v>
                </c:pt>
                <c:pt idx="2">
                  <c:v>652765221</c:v>
                </c:pt>
                <c:pt idx="3">
                  <c:v>644430669</c:v>
                </c:pt>
                <c:pt idx="4">
                  <c:v>660585456</c:v>
                </c:pt>
                <c:pt idx="5">
                  <c:v>664991700</c:v>
                </c:pt>
                <c:pt idx="6">
                  <c:v>716851860</c:v>
                </c:pt>
                <c:pt idx="7">
                  <c:v>839451052</c:v>
                </c:pt>
                <c:pt idx="8">
                  <c:v>991780295</c:v>
                </c:pt>
                <c:pt idx="9">
                  <c:v>1039677077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13-48EF-B62E-90F2AE4F28BB}"/>
            </c:ext>
          </c:extLst>
        </c:ser>
        <c:ser>
          <c:idx val="4"/>
          <c:order val="4"/>
          <c:tx>
            <c:strRef>
              <c:f>'Import. TBB épicerie pays'!$C$9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pays'!$D$9:$M$9</c:f>
              <c:numCache>
                <c:formatCode>0</c:formatCode>
                <c:ptCount val="10"/>
                <c:pt idx="0">
                  <c:v>699505293</c:v>
                </c:pt>
                <c:pt idx="1">
                  <c:v>699753108</c:v>
                </c:pt>
                <c:pt idx="2">
                  <c:v>719376133</c:v>
                </c:pt>
                <c:pt idx="3">
                  <c:v>740221559</c:v>
                </c:pt>
                <c:pt idx="4">
                  <c:v>764169734</c:v>
                </c:pt>
                <c:pt idx="5">
                  <c:v>714486373</c:v>
                </c:pt>
                <c:pt idx="6">
                  <c:v>729536705</c:v>
                </c:pt>
                <c:pt idx="7">
                  <c:v>783744972</c:v>
                </c:pt>
                <c:pt idx="8">
                  <c:v>953756859</c:v>
                </c:pt>
                <c:pt idx="9">
                  <c:v>1000435569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13-48EF-B62E-90F2AE4F28BB}"/>
            </c:ext>
          </c:extLst>
        </c:ser>
        <c:ser>
          <c:idx val="5"/>
          <c:order val="5"/>
          <c:tx>
            <c:strRef>
              <c:f>'Import. TBB épicerie pays'!$C$10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pays'!$D$10:$M$10</c:f>
              <c:numCache>
                <c:formatCode>0</c:formatCode>
                <c:ptCount val="10"/>
                <c:pt idx="0">
                  <c:v>462838976</c:v>
                </c:pt>
                <c:pt idx="1">
                  <c:v>513681214</c:v>
                </c:pt>
                <c:pt idx="2">
                  <c:v>543858893</c:v>
                </c:pt>
                <c:pt idx="3">
                  <c:v>555625888</c:v>
                </c:pt>
                <c:pt idx="4">
                  <c:v>558528135</c:v>
                </c:pt>
                <c:pt idx="5">
                  <c:v>530126457</c:v>
                </c:pt>
                <c:pt idx="6">
                  <c:v>635294160</c:v>
                </c:pt>
                <c:pt idx="7">
                  <c:v>749480889</c:v>
                </c:pt>
                <c:pt idx="8">
                  <c:v>895179720</c:v>
                </c:pt>
                <c:pt idx="9">
                  <c:v>995040013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513-48EF-B62E-90F2AE4F28BB}"/>
            </c:ext>
          </c:extLst>
        </c:ser>
        <c:ser>
          <c:idx val="6"/>
          <c:order val="6"/>
          <c:tx>
            <c:strRef>
              <c:f>'Import. TBB épicerie pays'!$C$11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pays'!$D$11:$M$11</c:f>
              <c:numCache>
                <c:formatCode>0</c:formatCode>
                <c:ptCount val="10"/>
                <c:pt idx="0">
                  <c:v>312681807</c:v>
                </c:pt>
                <c:pt idx="1">
                  <c:v>342841740</c:v>
                </c:pt>
                <c:pt idx="2">
                  <c:v>327218071</c:v>
                </c:pt>
                <c:pt idx="3">
                  <c:v>326463518</c:v>
                </c:pt>
                <c:pt idx="4">
                  <c:v>337328981</c:v>
                </c:pt>
                <c:pt idx="5">
                  <c:v>332349644</c:v>
                </c:pt>
                <c:pt idx="6">
                  <c:v>383524589</c:v>
                </c:pt>
                <c:pt idx="7">
                  <c:v>458242565</c:v>
                </c:pt>
                <c:pt idx="8">
                  <c:v>541491682</c:v>
                </c:pt>
                <c:pt idx="9">
                  <c:v>685389920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513-48EF-B62E-90F2AE4F28BB}"/>
            </c:ext>
          </c:extLst>
        </c:ser>
        <c:ser>
          <c:idx val="7"/>
          <c:order val="7"/>
          <c:tx>
            <c:strRef>
              <c:f>'Import. TBB épicerie pays'!$C$12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pays'!$D$12:$M$12</c:f>
              <c:numCache>
                <c:formatCode>0</c:formatCode>
                <c:ptCount val="10"/>
                <c:pt idx="0">
                  <c:v>257954179</c:v>
                </c:pt>
                <c:pt idx="1">
                  <c:v>261012241</c:v>
                </c:pt>
                <c:pt idx="2">
                  <c:v>248546988</c:v>
                </c:pt>
                <c:pt idx="3">
                  <c:v>240823687</c:v>
                </c:pt>
                <c:pt idx="4">
                  <c:v>228414369</c:v>
                </c:pt>
                <c:pt idx="5">
                  <c:v>210882322</c:v>
                </c:pt>
                <c:pt idx="6">
                  <c:v>180332715</c:v>
                </c:pt>
                <c:pt idx="7">
                  <c:v>312492766</c:v>
                </c:pt>
                <c:pt idx="8">
                  <c:v>366643177</c:v>
                </c:pt>
                <c:pt idx="9">
                  <c:v>498777132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13-48EF-B62E-90F2AE4F28BB}"/>
            </c:ext>
          </c:extLst>
        </c:ser>
        <c:ser>
          <c:idx val="8"/>
          <c:order val="8"/>
          <c:tx>
            <c:strRef>
              <c:f>'Import. TBB épicerie pays'!$C$13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pays'!$D$13:$M$13</c:f>
              <c:numCache>
                <c:formatCode>0</c:formatCode>
                <c:ptCount val="10"/>
                <c:pt idx="0">
                  <c:v>214257720</c:v>
                </c:pt>
                <c:pt idx="1">
                  <c:v>239026294</c:v>
                </c:pt>
                <c:pt idx="2">
                  <c:v>240254177</c:v>
                </c:pt>
                <c:pt idx="3">
                  <c:v>263717859</c:v>
                </c:pt>
                <c:pt idx="4">
                  <c:v>265610815</c:v>
                </c:pt>
                <c:pt idx="5">
                  <c:v>255174884</c:v>
                </c:pt>
                <c:pt idx="6">
                  <c:v>336975533</c:v>
                </c:pt>
                <c:pt idx="7">
                  <c:v>356021119</c:v>
                </c:pt>
                <c:pt idx="8">
                  <c:v>444416723</c:v>
                </c:pt>
                <c:pt idx="9">
                  <c:v>465056277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513-48EF-B62E-90F2AE4F28BB}"/>
            </c:ext>
          </c:extLst>
        </c:ser>
        <c:ser>
          <c:idx val="9"/>
          <c:order val="9"/>
          <c:tx>
            <c:strRef>
              <c:f>'Import. TBB épicerie pays'!$C$14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pays'!$D$14:$M$14</c:f>
              <c:numCache>
                <c:formatCode>0</c:formatCode>
                <c:ptCount val="10"/>
                <c:pt idx="0">
                  <c:v>173874056</c:v>
                </c:pt>
                <c:pt idx="1">
                  <c:v>172817585</c:v>
                </c:pt>
                <c:pt idx="2">
                  <c:v>168945175</c:v>
                </c:pt>
                <c:pt idx="3">
                  <c:v>133096166</c:v>
                </c:pt>
                <c:pt idx="4">
                  <c:v>120173765</c:v>
                </c:pt>
                <c:pt idx="5">
                  <c:v>128759488</c:v>
                </c:pt>
                <c:pt idx="6">
                  <c:v>138719449</c:v>
                </c:pt>
                <c:pt idx="7">
                  <c:v>316280999</c:v>
                </c:pt>
                <c:pt idx="8">
                  <c:v>246850163</c:v>
                </c:pt>
                <c:pt idx="9">
                  <c:v>427538130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513-48EF-B62E-90F2AE4F28BB}"/>
            </c:ext>
          </c:extLst>
        </c:ser>
        <c:ser>
          <c:idx val="10"/>
          <c:order val="10"/>
          <c:tx>
            <c:strRef>
              <c:f>'Import. TBB épicerie pays'!$C$15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pays'!$D$15:$M$15</c:f>
              <c:numCache>
                <c:formatCode>0</c:formatCode>
                <c:ptCount val="10"/>
                <c:pt idx="0">
                  <c:v>282514687</c:v>
                </c:pt>
                <c:pt idx="1">
                  <c:v>75519973</c:v>
                </c:pt>
                <c:pt idx="2">
                  <c:v>68514052</c:v>
                </c:pt>
                <c:pt idx="3">
                  <c:v>205678776</c:v>
                </c:pt>
                <c:pt idx="4">
                  <c:v>131309913</c:v>
                </c:pt>
                <c:pt idx="5">
                  <c:v>271831371</c:v>
                </c:pt>
                <c:pt idx="6">
                  <c:v>171220531</c:v>
                </c:pt>
                <c:pt idx="7">
                  <c:v>225363832</c:v>
                </c:pt>
                <c:pt idx="8">
                  <c:v>243263656</c:v>
                </c:pt>
                <c:pt idx="9">
                  <c:v>416253593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513-48EF-B62E-90F2AE4F28BB}"/>
            </c:ext>
          </c:extLst>
        </c:ser>
        <c:ser>
          <c:idx val="11"/>
          <c:order val="11"/>
          <c:tx>
            <c:strRef>
              <c:f>'Import. TBB épicerie pays'!$C$16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pays'!$D$16:$M$16</c:f>
              <c:numCache>
                <c:formatCode>0</c:formatCode>
                <c:ptCount val="10"/>
                <c:pt idx="0">
                  <c:v>68508595</c:v>
                </c:pt>
                <c:pt idx="1">
                  <c:v>79856758</c:v>
                </c:pt>
                <c:pt idx="2">
                  <c:v>94619348</c:v>
                </c:pt>
                <c:pt idx="3">
                  <c:v>90761158</c:v>
                </c:pt>
                <c:pt idx="4">
                  <c:v>72328047</c:v>
                </c:pt>
                <c:pt idx="5">
                  <c:v>74526255</c:v>
                </c:pt>
                <c:pt idx="6">
                  <c:v>89059974</c:v>
                </c:pt>
                <c:pt idx="7">
                  <c:v>125776803</c:v>
                </c:pt>
                <c:pt idx="8">
                  <c:v>167535681</c:v>
                </c:pt>
                <c:pt idx="9">
                  <c:v>325638158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513-48EF-B62E-90F2AE4F28BB}"/>
            </c:ext>
          </c:extLst>
        </c:ser>
        <c:ser>
          <c:idx val="13"/>
          <c:order val="12"/>
          <c:tx>
            <c:strRef>
              <c:f>'Import. TBB épicerie pays'!$C$17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pays'!$D$17:$M$17</c:f>
              <c:numCache>
                <c:formatCode>0</c:formatCode>
                <c:ptCount val="10"/>
                <c:pt idx="0">
                  <c:v>1286679695</c:v>
                </c:pt>
                <c:pt idx="1">
                  <c:v>1300226608</c:v>
                </c:pt>
                <c:pt idx="2">
                  <c:v>1437036874</c:v>
                </c:pt>
                <c:pt idx="3">
                  <c:v>1381884551</c:v>
                </c:pt>
                <c:pt idx="4">
                  <c:v>1310345862</c:v>
                </c:pt>
                <c:pt idx="5">
                  <c:v>1289492283</c:v>
                </c:pt>
                <c:pt idx="6">
                  <c:v>1402533814</c:v>
                </c:pt>
                <c:pt idx="7">
                  <c:v>1826594412</c:v>
                </c:pt>
                <c:pt idx="8">
                  <c:v>2002789877</c:v>
                </c:pt>
                <c:pt idx="9">
                  <c:v>2312623709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513-48EF-B62E-90F2AE4F2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86234520"/>
        <c:axId val="718084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4748144159</c:v>
                      </c:pt>
                      <c:pt idx="1">
                        <c:v>4689443838</c:v>
                      </c:pt>
                      <c:pt idx="2">
                        <c:v>4844906079</c:v>
                      </c:pt>
                      <c:pt idx="3">
                        <c:v>4957172388</c:v>
                      </c:pt>
                      <c:pt idx="4">
                        <c:v>4809054324</c:v>
                      </c:pt>
                      <c:pt idx="5">
                        <c:v>4835877700</c:v>
                      </c:pt>
                      <c:pt idx="6">
                        <c:v>5280969307</c:v>
                      </c:pt>
                      <c:pt idx="7">
                        <c:v>6698569613</c:v>
                      </c:pt>
                      <c:pt idx="8">
                        <c:v>7721043085</c:v>
                      </c:pt>
                      <c:pt idx="9">
                        <c:v>9301022566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513-48EF-B62E-90F2AE4F28B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TBB épicerie pays'!$D$6:$M$6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3203752203</c:v>
                      </c:pt>
                      <c:pt idx="1">
                        <c:v>3348072126</c:v>
                      </c:pt>
                      <c:pt idx="2">
                        <c:v>3406099156</c:v>
                      </c:pt>
                      <c:pt idx="3">
                        <c:v>3513843322</c:v>
                      </c:pt>
                      <c:pt idx="4">
                        <c:v>3535845350</c:v>
                      </c:pt>
                      <c:pt idx="5">
                        <c:v>3410191052</c:v>
                      </c:pt>
                      <c:pt idx="6">
                        <c:v>3835836305</c:v>
                      </c:pt>
                      <c:pt idx="7">
                        <c:v>4587550921</c:v>
                      </c:pt>
                      <c:pt idx="8">
                        <c:v>5533451563</c:v>
                      </c:pt>
                      <c:pt idx="9">
                        <c:v>6117864699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513-48EF-B62E-90F2AE4F28BB}"/>
                  </c:ext>
                </c:extLst>
              </c15:ser>
            </c15:filteredBarSeries>
          </c:ext>
        </c:extLst>
      </c:barChart>
      <c:catAx>
        <c:axId val="68623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8084960"/>
        <c:crosses val="autoZero"/>
        <c:auto val="1"/>
        <c:lblAlgn val="ctr"/>
        <c:lblOffset val="100"/>
        <c:noMultiLvlLbl val="0"/>
      </c:catAx>
      <c:valAx>
        <c:axId val="718084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8623452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Milliards (en €)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24225534639907"/>
          <c:y val="0.7660292140725925"/>
          <c:w val="0.88880991734142623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TBB épicerie pays'!$C$36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pays'!$D$36:$M$36</c:f>
              <c:numCache>
                <c:formatCode>0%</c:formatCode>
                <c:ptCount val="10"/>
                <c:pt idx="0">
                  <c:v>7.2978406593488601E-2</c:v>
                </c:pt>
                <c:pt idx="1">
                  <c:v>7.2719980616174726E-2</c:v>
                </c:pt>
                <c:pt idx="2">
                  <c:v>7.0955172586329093E-2</c:v>
                </c:pt>
                <c:pt idx="3">
                  <c:v>7.5540757450051385E-2</c:v>
                </c:pt>
                <c:pt idx="4">
                  <c:v>7.4912700653451805E-2</c:v>
                </c:pt>
                <c:pt idx="5">
                  <c:v>7.5117061583257164E-2</c:v>
                </c:pt>
                <c:pt idx="6">
                  <c:v>9.4096357716248316E-2</c:v>
                </c:pt>
                <c:pt idx="7">
                  <c:v>0.10526429442959945</c:v>
                </c:pt>
                <c:pt idx="8">
                  <c:v>0.11233394794610189</c:v>
                </c:pt>
                <c:pt idx="9">
                  <c:v>0.12198583327251762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C-4E92-8D47-7EDDB7253F20}"/>
            </c:ext>
          </c:extLst>
        </c:ser>
        <c:ser>
          <c:idx val="2"/>
          <c:order val="2"/>
          <c:tx>
            <c:strRef>
              <c:f>'Import. TBB épicerie pays'!$C$37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pays'!$D$37:$M$37</c:f>
              <c:numCache>
                <c:formatCode>0%</c:formatCode>
                <c:ptCount val="10"/>
                <c:pt idx="0">
                  <c:v>0.13538282210356958</c:v>
                </c:pt>
                <c:pt idx="1">
                  <c:v>0.1415289477660229</c:v>
                </c:pt>
                <c:pt idx="2">
                  <c:v>0.13473227558102266</c:v>
                </c:pt>
                <c:pt idx="3">
                  <c:v>0.1299996487029573</c:v>
                </c:pt>
                <c:pt idx="4">
                  <c:v>0.1373628600332692</c:v>
                </c:pt>
                <c:pt idx="5">
                  <c:v>0.13751210044042264</c:v>
                </c:pt>
                <c:pt idx="6">
                  <c:v>0.13574247800490011</c:v>
                </c:pt>
                <c:pt idx="7">
                  <c:v>0.12531795599628712</c:v>
                </c:pt>
                <c:pt idx="8">
                  <c:v>0.12845159443893972</c:v>
                </c:pt>
                <c:pt idx="9">
                  <c:v>0.11178094339869167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3FC-4E92-8D47-7EDDB7253F20}"/>
            </c:ext>
          </c:extLst>
        </c:ser>
        <c:ser>
          <c:idx val="3"/>
          <c:order val="3"/>
          <c:tx>
            <c:strRef>
              <c:f>'Import. TBB épicerie pays'!$C$38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pays'!$D$38:$M$38</c:f>
              <c:numCache>
                <c:formatCode>0%</c:formatCode>
                <c:ptCount val="10"/>
                <c:pt idx="0">
                  <c:v>0.14732183134627527</c:v>
                </c:pt>
                <c:pt idx="1">
                  <c:v>0.14921878418282489</c:v>
                </c:pt>
                <c:pt idx="2">
                  <c:v>0.14848092435023652</c:v>
                </c:pt>
                <c:pt idx="3">
                  <c:v>0.14932334425001642</c:v>
                </c:pt>
                <c:pt idx="4">
                  <c:v>0.15890228775049287</c:v>
                </c:pt>
                <c:pt idx="5">
                  <c:v>0.14774698975534473</c:v>
                </c:pt>
                <c:pt idx="6">
                  <c:v>0.13814446981030334</c:v>
                </c:pt>
                <c:pt idx="7">
                  <c:v>0.11700184028527166</c:v>
                </c:pt>
                <c:pt idx="8">
                  <c:v>0.12352694428721737</c:v>
                </c:pt>
                <c:pt idx="9">
                  <c:v>0.10756189030839515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3FC-4E92-8D47-7EDDB7253F20}"/>
            </c:ext>
          </c:extLst>
        </c:ser>
        <c:ser>
          <c:idx val="4"/>
          <c:order val="4"/>
          <c:tx>
            <c:strRef>
              <c:f>'Import. TBB épicerie pays'!$C$39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pays'!$D$39:$M$39</c:f>
              <c:numCache>
                <c:formatCode>0%</c:formatCode>
                <c:ptCount val="10"/>
                <c:pt idx="0">
                  <c:v>9.747786935295534E-2</c:v>
                </c:pt>
                <c:pt idx="1">
                  <c:v>0.10953990105126833</c:v>
                </c:pt>
                <c:pt idx="2">
                  <c:v>0.11225375355723176</c:v>
                </c:pt>
                <c:pt idx="3">
                  <c:v>0.11208524628778756</c:v>
                </c:pt>
                <c:pt idx="4">
                  <c:v>0.11614094941964312</c:v>
                </c:pt>
                <c:pt idx="5">
                  <c:v>0.10962362778529325</c:v>
                </c:pt>
                <c:pt idx="6">
                  <c:v>0.12029877908169406</c:v>
                </c:pt>
                <c:pt idx="7">
                  <c:v>0.11188670601339618</c:v>
                </c:pt>
                <c:pt idx="8">
                  <c:v>0.11594025705401176</c:v>
                </c:pt>
                <c:pt idx="9">
                  <c:v>0.10698178678088373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3FC-4E92-8D47-7EDDB7253F20}"/>
            </c:ext>
          </c:extLst>
        </c:ser>
        <c:ser>
          <c:idx val="5"/>
          <c:order val="5"/>
          <c:tx>
            <c:strRef>
              <c:f>'Import. TBB épicerie pays'!$C$40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pays'!$D$40:$M$40</c:f>
              <c:numCache>
                <c:formatCode>0%</c:formatCode>
                <c:ptCount val="10"/>
                <c:pt idx="0">
                  <c:v>6.5853478017789055E-2</c:v>
                </c:pt>
                <c:pt idx="1">
                  <c:v>7.3109253856896275E-2</c:v>
                </c:pt>
                <c:pt idx="2">
                  <c:v>6.7538578801003002E-2</c:v>
                </c:pt>
                <c:pt idx="3">
                  <c:v>6.5856801508513529E-2</c:v>
                </c:pt>
                <c:pt idx="4">
                  <c:v>7.0144556137894026E-2</c:v>
                </c:pt>
                <c:pt idx="5">
                  <c:v>6.8725816618563362E-2</c:v>
                </c:pt>
                <c:pt idx="6">
                  <c:v>7.2623900406244113E-2</c:v>
                </c:pt>
                <c:pt idx="7">
                  <c:v>6.8409017368526379E-2</c:v>
                </c:pt>
                <c:pt idx="8">
                  <c:v>7.0131933734702112E-2</c:v>
                </c:pt>
                <c:pt idx="9">
                  <c:v>7.3689738427842447E-2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FC-4E92-8D47-7EDDB7253F20}"/>
            </c:ext>
          </c:extLst>
        </c:ser>
        <c:ser>
          <c:idx val="6"/>
          <c:order val="6"/>
          <c:tx>
            <c:strRef>
              <c:f>'Import. TBB épicerie pays'!$C$41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pays'!$D$41:$M$41</c:f>
              <c:numCache>
                <c:formatCode>0%</c:formatCode>
                <c:ptCount val="10"/>
                <c:pt idx="0">
                  <c:v>5.4327368833369069E-2</c:v>
                </c:pt>
                <c:pt idx="1">
                  <c:v>5.5659530216555286E-2</c:v>
                </c:pt>
                <c:pt idx="2">
                  <c:v>5.1300682396572005E-2</c:v>
                </c:pt>
                <c:pt idx="3">
                  <c:v>4.8580857825919123E-2</c:v>
                </c:pt>
                <c:pt idx="4">
                  <c:v>4.7496732956431455E-2</c:v>
                </c:pt>
                <c:pt idx="5">
                  <c:v>4.3607869156823381E-2</c:v>
                </c:pt>
                <c:pt idx="6">
                  <c:v>3.4147654439302726E-2</c:v>
                </c:pt>
                <c:pt idx="7">
                  <c:v>4.6650670822848697E-2</c:v>
                </c:pt>
                <c:pt idx="8">
                  <c:v>4.7486223423917083E-2</c:v>
                </c:pt>
                <c:pt idx="9">
                  <c:v>5.3626053314103958E-2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3FC-4E92-8D47-7EDDB7253F20}"/>
            </c:ext>
          </c:extLst>
        </c:ser>
        <c:ser>
          <c:idx val="7"/>
          <c:order val="7"/>
          <c:tx>
            <c:strRef>
              <c:f>'Import. TBB épicerie pays'!$C$42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pays'!$D$42:$M$42</c:f>
              <c:numCache>
                <c:formatCode>0%</c:formatCode>
                <c:ptCount val="10"/>
                <c:pt idx="0">
                  <c:v>4.5124518722515897E-2</c:v>
                </c:pt>
                <c:pt idx="1">
                  <c:v>5.0971139064103235E-2</c:v>
                </c:pt>
                <c:pt idx="2">
                  <c:v>4.9589026718468196E-2</c:v>
                </c:pt>
                <c:pt idx="3">
                  <c:v>5.3199251177625174E-2</c:v>
                </c:pt>
                <c:pt idx="4">
                  <c:v>5.5231402497253224E-2</c:v>
                </c:pt>
                <c:pt idx="5">
                  <c:v>5.276702593202471E-2</c:v>
                </c:pt>
                <c:pt idx="6">
                  <c:v>6.3809409487257218E-2</c:v>
                </c:pt>
                <c:pt idx="7">
                  <c:v>5.3148827222615595E-2</c:v>
                </c:pt>
                <c:pt idx="8">
                  <c:v>5.7559155946608737E-2</c:v>
                </c:pt>
                <c:pt idx="9">
                  <c:v>5.0000553562789839E-2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3FC-4E92-8D47-7EDDB7253F20}"/>
            </c:ext>
          </c:extLst>
        </c:ser>
        <c:ser>
          <c:idx val="8"/>
          <c:order val="8"/>
          <c:tx>
            <c:strRef>
              <c:f>'Import. TBB épicerie pays'!$C$43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pays'!$D$43:$M$43</c:f>
              <c:numCache>
                <c:formatCode>0%</c:formatCode>
                <c:ptCount val="10"/>
                <c:pt idx="0">
                  <c:v>3.6619371732938152E-2</c:v>
                </c:pt>
                <c:pt idx="1">
                  <c:v>3.6852469284226454E-2</c:v>
                </c:pt>
                <c:pt idx="2">
                  <c:v>3.4870681132970628E-2</c:v>
                </c:pt>
                <c:pt idx="3">
                  <c:v>2.6849210715808577E-2</c:v>
                </c:pt>
                <c:pt idx="4">
                  <c:v>2.4989063733437667E-2</c:v>
                </c:pt>
                <c:pt idx="5">
                  <c:v>2.6625877656087125E-2</c:v>
                </c:pt>
                <c:pt idx="6">
                  <c:v>2.6267800650938342E-2</c:v>
                </c:pt>
                <c:pt idx="7">
                  <c:v>4.7216199468344613E-2</c:v>
                </c:pt>
                <c:pt idx="8">
                  <c:v>3.1971089952802664E-2</c:v>
                </c:pt>
                <c:pt idx="9">
                  <c:v>4.5966787733949896E-2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F3FC-4E92-8D47-7EDDB7253F20}"/>
            </c:ext>
          </c:extLst>
        </c:ser>
        <c:ser>
          <c:idx val="9"/>
          <c:order val="9"/>
          <c:tx>
            <c:strRef>
              <c:f>'Import. TBB épicerie pays'!$C$44</c:f>
              <c:strCache>
                <c:ptCount val="1"/>
                <c:pt idx="0">
                  <c:v>Tunisie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pays'!$D$44:$M$44</c:f>
              <c:numCache>
                <c:formatCode>0%</c:formatCode>
                <c:ptCount val="10"/>
                <c:pt idx="0">
                  <c:v>5.9500023069960876E-2</c:v>
                </c:pt>
                <c:pt idx="1">
                  <c:v>1.6104249375595146E-2</c:v>
                </c:pt>
                <c:pt idx="2">
                  <c:v>1.4141461337500574E-2</c:v>
                </c:pt>
                <c:pt idx="3">
                  <c:v>4.149114856241308E-2</c:v>
                </c:pt>
                <c:pt idx="4">
                  <c:v>2.7304726491586207E-2</c:v>
                </c:pt>
                <c:pt idx="5">
                  <c:v>5.6211382475615544E-2</c:v>
                </c:pt>
                <c:pt idx="6">
                  <c:v>3.2422178779385205E-2</c:v>
                </c:pt>
                <c:pt idx="7">
                  <c:v>3.3643575422823632E-2</c:v>
                </c:pt>
                <c:pt idx="8">
                  <c:v>3.1506579269399322E-2</c:v>
                </c:pt>
                <c:pt idx="9">
                  <c:v>4.4753530060406478E-2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3FC-4E92-8D47-7EDDB7253F20}"/>
            </c:ext>
          </c:extLst>
        </c:ser>
        <c:ser>
          <c:idx val="10"/>
          <c:order val="10"/>
          <c:tx>
            <c:strRef>
              <c:f>'Import. TBB épicerie pays'!$C$45</c:f>
              <c:strCache>
                <c:ptCount val="1"/>
                <c:pt idx="0">
                  <c:v>Côte d'Ivoire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pays'!$D$45:$M$45</c:f>
              <c:numCache>
                <c:formatCode>0%</c:formatCode>
                <c:ptCount val="10"/>
                <c:pt idx="0">
                  <c:v>1.4428499368567719E-2</c:v>
                </c:pt>
                <c:pt idx="1">
                  <c:v>1.7029046675619875E-2</c:v>
                </c:pt>
                <c:pt idx="2">
                  <c:v>1.9529655778080565E-2</c:v>
                </c:pt>
                <c:pt idx="3">
                  <c:v>1.8309058248550867E-2</c:v>
                </c:pt>
                <c:pt idx="4">
                  <c:v>1.5039972960804508E-2</c:v>
                </c:pt>
                <c:pt idx="5">
                  <c:v>1.5411112443972684E-2</c:v>
                </c:pt>
                <c:pt idx="6">
                  <c:v>1.6864323351008636E-2</c:v>
                </c:pt>
                <c:pt idx="7">
                  <c:v>1.877666580577193E-2</c:v>
                </c:pt>
                <c:pt idx="8">
                  <c:v>2.1698581286960918E-2</c:v>
                </c:pt>
                <c:pt idx="9">
                  <c:v>3.5011006122098252E-2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3FC-4E92-8D47-7EDDB7253F20}"/>
            </c:ext>
          </c:extLst>
        </c:ser>
        <c:ser>
          <c:idx val="12"/>
          <c:order val="11"/>
          <c:tx>
            <c:strRef>
              <c:f>'Import. TBB épicerie pays'!$C$46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TBB épicerie pays'!$D$34:$M$34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TBB épicerie pays'!$D$46:$M$46</c:f>
              <c:numCache>
                <c:formatCode>0%</c:formatCode>
                <c:ptCount val="10"/>
                <c:pt idx="0">
                  <c:v>0.27098581085857043</c:v>
                </c:pt>
                <c:pt idx="1">
                  <c:v>0.2772666979107129</c:v>
                </c:pt>
                <c:pt idx="2">
                  <c:v>0.296607787760585</c:v>
                </c:pt>
                <c:pt idx="3">
                  <c:v>0.27876467527035698</c:v>
                </c:pt>
                <c:pt idx="4">
                  <c:v>0.27247474736573596</c:v>
                </c:pt>
                <c:pt idx="5">
                  <c:v>0.26665113615259545</c:v>
                </c:pt>
                <c:pt idx="6">
                  <c:v>0.26558264827271794</c:v>
                </c:pt>
                <c:pt idx="7">
                  <c:v>0.27268424716451478</c:v>
                </c:pt>
                <c:pt idx="8">
                  <c:v>0.25939369265933837</c:v>
                </c:pt>
                <c:pt idx="9">
                  <c:v>0.24864187701832097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FC-4E92-8D47-7EDDB7253F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8088488"/>
        <c:axId val="7180865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TBB épicerie pays'!$C$35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TBB épicerie pays'!$D$34:$M$34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TBB épicerie pays'!$D$35:$M$35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0.72901418914142957</c:v>
                      </c:pt>
                      <c:pt idx="1">
                        <c:v>0.7227333020892871</c:v>
                      </c:pt>
                      <c:pt idx="2">
                        <c:v>0.70339221223941506</c:v>
                      </c:pt>
                      <c:pt idx="3">
                        <c:v>0.72123532472964302</c:v>
                      </c:pt>
                      <c:pt idx="4">
                        <c:v>0.72752525263426404</c:v>
                      </c:pt>
                      <c:pt idx="5">
                        <c:v>0.73334886384740461</c:v>
                      </c:pt>
                      <c:pt idx="6">
                        <c:v>0.73441735172728206</c:v>
                      </c:pt>
                      <c:pt idx="7">
                        <c:v>0.72731575283548533</c:v>
                      </c:pt>
                      <c:pt idx="8">
                        <c:v>0.74060630734066157</c:v>
                      </c:pt>
                      <c:pt idx="9">
                        <c:v>0.75135812298167914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F3FC-4E92-8D47-7EDDB7253F20}"/>
                  </c:ext>
                </c:extLst>
              </c15:ser>
            </c15:filteredBarSeries>
          </c:ext>
        </c:extLst>
      </c:barChart>
      <c:catAx>
        <c:axId val="71808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8086528"/>
        <c:crosses val="autoZero"/>
        <c:auto val="1"/>
        <c:lblAlgn val="ctr"/>
        <c:lblOffset val="100"/>
        <c:noMultiLvlLbl val="0"/>
      </c:catAx>
      <c:valAx>
        <c:axId val="71808652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71808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63885021121941"/>
          <c:y val="0.7660292140725925"/>
          <c:w val="0.88790570814973147"/>
          <c:h val="0.214451703334535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09 - café'!$C$7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café'!$D$7:$M$7</c:f>
              <c:numCache>
                <c:formatCode>0</c:formatCode>
                <c:ptCount val="10"/>
                <c:pt idx="0">
                  <c:v>121690</c:v>
                </c:pt>
                <c:pt idx="1">
                  <c:v>133316</c:v>
                </c:pt>
                <c:pt idx="2">
                  <c:v>116606</c:v>
                </c:pt>
                <c:pt idx="3">
                  <c:v>139023</c:v>
                </c:pt>
                <c:pt idx="4">
                  <c:v>138744</c:v>
                </c:pt>
                <c:pt idx="5">
                  <c:v>123653</c:v>
                </c:pt>
                <c:pt idx="6">
                  <c:v>98406</c:v>
                </c:pt>
                <c:pt idx="7">
                  <c:v>118755</c:v>
                </c:pt>
                <c:pt idx="8">
                  <c:v>128489</c:v>
                </c:pt>
                <c:pt idx="9">
                  <c:v>115949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79-4571-8FEB-B671DC780EB8}"/>
            </c:ext>
          </c:extLst>
        </c:ser>
        <c:ser>
          <c:idx val="3"/>
          <c:order val="3"/>
          <c:tx>
            <c:strRef>
              <c:f>'Import. 09 - café'!$C$8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café'!$D$8:$M$8</c:f>
              <c:numCache>
                <c:formatCode>0</c:formatCode>
                <c:ptCount val="10"/>
                <c:pt idx="0">
                  <c:v>53061</c:v>
                </c:pt>
                <c:pt idx="1">
                  <c:v>48129</c:v>
                </c:pt>
                <c:pt idx="2">
                  <c:v>49417</c:v>
                </c:pt>
                <c:pt idx="3">
                  <c:v>46422</c:v>
                </c:pt>
                <c:pt idx="4">
                  <c:v>52407</c:v>
                </c:pt>
                <c:pt idx="5">
                  <c:v>57558</c:v>
                </c:pt>
                <c:pt idx="6">
                  <c:v>58775</c:v>
                </c:pt>
                <c:pt idx="7">
                  <c:v>72408</c:v>
                </c:pt>
                <c:pt idx="8">
                  <c:v>59057</c:v>
                </c:pt>
                <c:pt idx="9">
                  <c:v>101592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79-4571-8FEB-B671DC780EB8}"/>
            </c:ext>
          </c:extLst>
        </c:ser>
        <c:ser>
          <c:idx val="4"/>
          <c:order val="4"/>
          <c:tx>
            <c:strRef>
              <c:f>'Import. 09 - café'!$C$9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café'!$D$9:$M$9</c:f>
              <c:numCache>
                <c:formatCode>0</c:formatCode>
                <c:ptCount val="10"/>
                <c:pt idx="0">
                  <c:v>43827</c:v>
                </c:pt>
                <c:pt idx="1">
                  <c:v>46871</c:v>
                </c:pt>
                <c:pt idx="2">
                  <c:v>49781</c:v>
                </c:pt>
                <c:pt idx="3">
                  <c:v>52746</c:v>
                </c:pt>
                <c:pt idx="4">
                  <c:v>52686</c:v>
                </c:pt>
                <c:pt idx="5">
                  <c:v>61465</c:v>
                </c:pt>
                <c:pt idx="6">
                  <c:v>65518</c:v>
                </c:pt>
                <c:pt idx="7">
                  <c:v>63840</c:v>
                </c:pt>
                <c:pt idx="8">
                  <c:v>63889</c:v>
                </c:pt>
                <c:pt idx="9">
                  <c:v>74365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79-4571-8FEB-B671DC780EB8}"/>
            </c:ext>
          </c:extLst>
        </c:ser>
        <c:ser>
          <c:idx val="5"/>
          <c:order val="5"/>
          <c:tx>
            <c:strRef>
              <c:f>'Import. 09 - café'!$C$10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café'!$D$10:$M$10</c:f>
              <c:numCache>
                <c:formatCode>0</c:formatCode>
                <c:ptCount val="10"/>
                <c:pt idx="0">
                  <c:v>46325</c:v>
                </c:pt>
                <c:pt idx="1">
                  <c:v>45270</c:v>
                </c:pt>
                <c:pt idx="2">
                  <c:v>34060</c:v>
                </c:pt>
                <c:pt idx="3">
                  <c:v>32153</c:v>
                </c:pt>
                <c:pt idx="4">
                  <c:v>36893</c:v>
                </c:pt>
                <c:pt idx="5">
                  <c:v>42875</c:v>
                </c:pt>
                <c:pt idx="6">
                  <c:v>42622</c:v>
                </c:pt>
                <c:pt idx="7">
                  <c:v>49335</c:v>
                </c:pt>
                <c:pt idx="8">
                  <c:v>41939</c:v>
                </c:pt>
                <c:pt idx="9">
                  <c:v>47810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79-4571-8FEB-B671DC780EB8}"/>
            </c:ext>
          </c:extLst>
        </c:ser>
        <c:ser>
          <c:idx val="6"/>
          <c:order val="6"/>
          <c:tx>
            <c:strRef>
              <c:f>'Import. 09 - café'!$C$11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café'!$D$11:$M$11</c:f>
              <c:numCache>
                <c:formatCode>0</c:formatCode>
                <c:ptCount val="10"/>
                <c:pt idx="0">
                  <c:v>1873</c:v>
                </c:pt>
                <c:pt idx="1">
                  <c:v>1572</c:v>
                </c:pt>
                <c:pt idx="2">
                  <c:v>1693</c:v>
                </c:pt>
                <c:pt idx="3">
                  <c:v>2638</c:v>
                </c:pt>
                <c:pt idx="4">
                  <c:v>5360</c:v>
                </c:pt>
                <c:pt idx="5">
                  <c:v>6440</c:v>
                </c:pt>
                <c:pt idx="6">
                  <c:v>25888</c:v>
                </c:pt>
                <c:pt idx="7">
                  <c:v>25337</c:v>
                </c:pt>
                <c:pt idx="8">
                  <c:v>17282</c:v>
                </c:pt>
                <c:pt idx="9">
                  <c:v>19370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79-4571-8FEB-B671DC780EB8}"/>
            </c:ext>
          </c:extLst>
        </c:ser>
        <c:ser>
          <c:idx val="7"/>
          <c:order val="7"/>
          <c:tx>
            <c:strRef>
              <c:f>'Import. 09 - café'!$C$12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café'!$D$12:$M$12</c:f>
              <c:numCache>
                <c:formatCode>0</c:formatCode>
                <c:ptCount val="10"/>
                <c:pt idx="0">
                  <c:v>10076</c:v>
                </c:pt>
                <c:pt idx="1">
                  <c:v>9988</c:v>
                </c:pt>
                <c:pt idx="2">
                  <c:v>14465</c:v>
                </c:pt>
                <c:pt idx="3">
                  <c:v>13481</c:v>
                </c:pt>
                <c:pt idx="4">
                  <c:v>12768</c:v>
                </c:pt>
                <c:pt idx="5">
                  <c:v>21492</c:v>
                </c:pt>
                <c:pt idx="6">
                  <c:v>19959</c:v>
                </c:pt>
                <c:pt idx="7">
                  <c:v>18454</c:v>
                </c:pt>
                <c:pt idx="8">
                  <c:v>17017</c:v>
                </c:pt>
                <c:pt idx="9">
                  <c:v>18251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079-4571-8FEB-B671DC780EB8}"/>
            </c:ext>
          </c:extLst>
        </c:ser>
        <c:ser>
          <c:idx val="8"/>
          <c:order val="8"/>
          <c:tx>
            <c:strRef>
              <c:f>'Import. 09 - café'!$C$13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café'!$D$13:$M$13</c:f>
              <c:numCache>
                <c:formatCode>0</c:formatCode>
                <c:ptCount val="10"/>
                <c:pt idx="0">
                  <c:v>8886</c:v>
                </c:pt>
                <c:pt idx="1">
                  <c:v>8649</c:v>
                </c:pt>
                <c:pt idx="2">
                  <c:v>8639</c:v>
                </c:pt>
                <c:pt idx="3">
                  <c:v>10135</c:v>
                </c:pt>
                <c:pt idx="4">
                  <c:v>10802</c:v>
                </c:pt>
                <c:pt idx="5">
                  <c:v>11623</c:v>
                </c:pt>
                <c:pt idx="6">
                  <c:v>14950</c:v>
                </c:pt>
                <c:pt idx="7">
                  <c:v>10684</c:v>
                </c:pt>
                <c:pt idx="8">
                  <c:v>13059</c:v>
                </c:pt>
                <c:pt idx="9">
                  <c:v>15488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079-4571-8FEB-B671DC780EB8}"/>
            </c:ext>
          </c:extLst>
        </c:ser>
        <c:ser>
          <c:idx val="9"/>
          <c:order val="9"/>
          <c:tx>
            <c:strRef>
              <c:f>'Import. 09 - café'!$C$14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café'!$D$14:$M$14</c:f>
              <c:numCache>
                <c:formatCode>0</c:formatCode>
                <c:ptCount val="10"/>
                <c:pt idx="0">
                  <c:v>17995</c:v>
                </c:pt>
                <c:pt idx="1">
                  <c:v>17881</c:v>
                </c:pt>
                <c:pt idx="2">
                  <c:v>19130</c:v>
                </c:pt>
                <c:pt idx="3">
                  <c:v>17585</c:v>
                </c:pt>
                <c:pt idx="4">
                  <c:v>19037</c:v>
                </c:pt>
                <c:pt idx="5">
                  <c:v>19164</c:v>
                </c:pt>
                <c:pt idx="6">
                  <c:v>16664</c:v>
                </c:pt>
                <c:pt idx="7">
                  <c:v>14883</c:v>
                </c:pt>
                <c:pt idx="8">
                  <c:v>11995</c:v>
                </c:pt>
                <c:pt idx="9">
                  <c:v>15416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C079-4571-8FEB-B671DC780EB8}"/>
            </c:ext>
          </c:extLst>
        </c:ser>
        <c:ser>
          <c:idx val="10"/>
          <c:order val="10"/>
          <c:tx>
            <c:strRef>
              <c:f>'Import. 09 - café'!$C$15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café'!$D$15:$M$15</c:f>
              <c:numCache>
                <c:formatCode>0</c:formatCode>
                <c:ptCount val="10"/>
                <c:pt idx="0">
                  <c:v>6060</c:v>
                </c:pt>
                <c:pt idx="1">
                  <c:v>11029</c:v>
                </c:pt>
                <c:pt idx="2">
                  <c:v>12088</c:v>
                </c:pt>
                <c:pt idx="3">
                  <c:v>8358</c:v>
                </c:pt>
                <c:pt idx="4">
                  <c:v>12231</c:v>
                </c:pt>
                <c:pt idx="5">
                  <c:v>16400</c:v>
                </c:pt>
                <c:pt idx="6">
                  <c:v>12282</c:v>
                </c:pt>
                <c:pt idx="7">
                  <c:v>12984</c:v>
                </c:pt>
                <c:pt idx="8">
                  <c:v>11251</c:v>
                </c:pt>
                <c:pt idx="9">
                  <c:v>14659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079-4571-8FEB-B671DC780EB8}"/>
            </c:ext>
          </c:extLst>
        </c:ser>
        <c:ser>
          <c:idx val="11"/>
          <c:order val="11"/>
          <c:tx>
            <c:strRef>
              <c:f>'Import. 09 - café'!$C$16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café'!$D$16:$M$16</c:f>
              <c:numCache>
                <c:formatCode>0</c:formatCode>
                <c:ptCount val="10"/>
                <c:pt idx="0">
                  <c:v>17577</c:v>
                </c:pt>
                <c:pt idx="1">
                  <c:v>20088</c:v>
                </c:pt>
                <c:pt idx="2">
                  <c:v>20321</c:v>
                </c:pt>
                <c:pt idx="3">
                  <c:v>14429</c:v>
                </c:pt>
                <c:pt idx="4">
                  <c:v>13374</c:v>
                </c:pt>
                <c:pt idx="5">
                  <c:v>11668</c:v>
                </c:pt>
                <c:pt idx="6">
                  <c:v>13949</c:v>
                </c:pt>
                <c:pt idx="7">
                  <c:v>13065</c:v>
                </c:pt>
                <c:pt idx="8">
                  <c:v>10655</c:v>
                </c:pt>
                <c:pt idx="9">
                  <c:v>13391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C079-4571-8FEB-B671DC780EB8}"/>
            </c:ext>
          </c:extLst>
        </c:ser>
        <c:ser>
          <c:idx val="12"/>
          <c:order val="12"/>
          <c:tx>
            <c:strRef>
              <c:f>'Import. 09 - café'!$C$17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café'!$D$17:$M$17</c:f>
              <c:numCache>
                <c:formatCode>0</c:formatCode>
                <c:ptCount val="10"/>
                <c:pt idx="0">
                  <c:v>69175</c:v>
                </c:pt>
                <c:pt idx="1">
                  <c:v>75319</c:v>
                </c:pt>
                <c:pt idx="2">
                  <c:v>78581</c:v>
                </c:pt>
                <c:pt idx="3">
                  <c:v>72468</c:v>
                </c:pt>
                <c:pt idx="4">
                  <c:v>79705</c:v>
                </c:pt>
                <c:pt idx="5">
                  <c:v>86145</c:v>
                </c:pt>
                <c:pt idx="6">
                  <c:v>88379</c:v>
                </c:pt>
                <c:pt idx="7">
                  <c:v>87963</c:v>
                </c:pt>
                <c:pt idx="8">
                  <c:v>82645</c:v>
                </c:pt>
                <c:pt idx="9">
                  <c:v>83290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079-4571-8FEB-B671DC780E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8992"/>
        <c:axId val="90963860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396545</c:v>
                      </c:pt>
                      <c:pt idx="1">
                        <c:v>418112</c:v>
                      </c:pt>
                      <c:pt idx="2">
                        <c:v>404781</c:v>
                      </c:pt>
                      <c:pt idx="3">
                        <c:v>409438</c:v>
                      </c:pt>
                      <c:pt idx="4">
                        <c:v>434007</c:v>
                      </c:pt>
                      <c:pt idx="5">
                        <c:v>458483</c:v>
                      </c:pt>
                      <c:pt idx="6">
                        <c:v>457392</c:v>
                      </c:pt>
                      <c:pt idx="7">
                        <c:v>487708</c:v>
                      </c:pt>
                      <c:pt idx="8">
                        <c:v>457278</c:v>
                      </c:pt>
                      <c:pt idx="9">
                        <c:v>519581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C079-4571-8FEB-B671DC780EB8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09 - café'!$D$6:$M$6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83556</c:v>
                      </c:pt>
                      <c:pt idx="1">
                        <c:v>85528</c:v>
                      </c:pt>
                      <c:pt idx="2">
                        <c:v>73818</c:v>
                      </c:pt>
                      <c:pt idx="3">
                        <c:v>68389</c:v>
                      </c:pt>
                      <c:pt idx="4">
                        <c:v>76578</c:v>
                      </c:pt>
                      <c:pt idx="5">
                        <c:v>88422</c:v>
                      </c:pt>
                      <c:pt idx="6">
                        <c:v>106196</c:v>
                      </c:pt>
                      <c:pt idx="7">
                        <c:v>109499</c:v>
                      </c:pt>
                      <c:pt idx="8">
                        <c:v>99870</c:v>
                      </c:pt>
                      <c:pt idx="9">
                        <c:v>116255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C079-4571-8FEB-B671DC780EB8}"/>
                  </c:ext>
                </c:extLst>
              </c15:ser>
            </c15:filteredBarSeries>
          </c:ext>
        </c:extLst>
      </c:barChart>
      <c:catAx>
        <c:axId val="909638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8600"/>
        <c:crosses val="autoZero"/>
        <c:auto val="1"/>
        <c:lblAlgn val="ctr"/>
        <c:lblOffset val="100"/>
        <c:noMultiLvlLbl val="0"/>
      </c:catAx>
      <c:valAx>
        <c:axId val="909638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899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31787313029853"/>
          <c:y val="0.76764580709447106"/>
          <c:w val="0.79886791416487202"/>
          <c:h val="0.2129699750676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09 - café'!$C$36</c:f>
              <c:strCache>
                <c:ptCount val="1"/>
                <c:pt idx="0">
                  <c:v>Vietnam</c:v>
                </c:pt>
              </c:strCache>
            </c:strRef>
          </c:tx>
          <c:spPr>
            <a:solidFill>
              <a:srgbClr val="FFCC0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café'!$D$36:$M$36</c:f>
              <c:numCache>
                <c:formatCode>0%</c:formatCode>
                <c:ptCount val="10"/>
                <c:pt idx="0">
                  <c:v>0.3068756383260412</c:v>
                </c:pt>
                <c:pt idx="1">
                  <c:v>0.31885236491657737</c:v>
                </c:pt>
                <c:pt idx="2">
                  <c:v>0.28807182155288907</c:v>
                </c:pt>
                <c:pt idx="3">
                  <c:v>0.33954591415550095</c:v>
                </c:pt>
                <c:pt idx="4">
                  <c:v>0.31968147979180062</c:v>
                </c:pt>
                <c:pt idx="5">
                  <c:v>0.26970029423119285</c:v>
                </c:pt>
                <c:pt idx="6">
                  <c:v>0.21514587050057718</c:v>
                </c:pt>
                <c:pt idx="7">
                  <c:v>0.24349610832711377</c:v>
                </c:pt>
                <c:pt idx="8">
                  <c:v>0.28098662083021708</c:v>
                </c:pt>
                <c:pt idx="9">
                  <c:v>0.2231586605360858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9C-40C4-AA74-C172D3887FF4}"/>
            </c:ext>
          </c:extLst>
        </c:ser>
        <c:ser>
          <c:idx val="2"/>
          <c:order val="2"/>
          <c:tx>
            <c:strRef>
              <c:f>'Import. 09 - café'!$C$37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café'!$D$37:$M$37</c:f>
              <c:numCache>
                <c:formatCode>0%</c:formatCode>
                <c:ptCount val="10"/>
                <c:pt idx="0">
                  <c:v>0.13380826892282086</c:v>
                </c:pt>
                <c:pt idx="1">
                  <c:v>0.1151103053727231</c:v>
                </c:pt>
                <c:pt idx="2">
                  <c:v>0.12208329936434764</c:v>
                </c:pt>
                <c:pt idx="3">
                  <c:v>0.11337980353557804</c:v>
                </c:pt>
                <c:pt idx="4">
                  <c:v>0.12075150861622047</c:v>
                </c:pt>
                <c:pt idx="5">
                  <c:v>0.12554009636126093</c:v>
                </c:pt>
                <c:pt idx="6">
                  <c:v>0.12850027984748313</c:v>
                </c:pt>
                <c:pt idx="7">
                  <c:v>0.14846588532482552</c:v>
                </c:pt>
                <c:pt idx="8">
                  <c:v>0.12914900782456187</c:v>
                </c:pt>
                <c:pt idx="9">
                  <c:v>0.19552678023253353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9C-40C4-AA74-C172D3887FF4}"/>
            </c:ext>
          </c:extLst>
        </c:ser>
        <c:ser>
          <c:idx val="3"/>
          <c:order val="3"/>
          <c:tx>
            <c:strRef>
              <c:f>'Import. 09 - café'!$C$38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café'!$D$38:$M$38</c:f>
              <c:numCache>
                <c:formatCode>0%</c:formatCode>
                <c:ptCount val="10"/>
                <c:pt idx="0">
                  <c:v>0.11052213494054899</c:v>
                </c:pt>
                <c:pt idx="1">
                  <c:v>0.1121015421705189</c:v>
                </c:pt>
                <c:pt idx="2">
                  <c:v>0.1229825510584736</c:v>
                </c:pt>
                <c:pt idx="3">
                  <c:v>0.12882536550100382</c:v>
                </c:pt>
                <c:pt idx="4">
                  <c:v>0.12139435539058126</c:v>
                </c:pt>
                <c:pt idx="5">
                  <c:v>0.13406167731409888</c:v>
                </c:pt>
                <c:pt idx="6">
                  <c:v>0.14324255780599573</c:v>
                </c:pt>
                <c:pt idx="7">
                  <c:v>0.13089799634207352</c:v>
                </c:pt>
                <c:pt idx="8">
                  <c:v>0.13971588399179494</c:v>
                </c:pt>
                <c:pt idx="9">
                  <c:v>0.14312494105827581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9C-40C4-AA74-C172D3887FF4}"/>
            </c:ext>
          </c:extLst>
        </c:ser>
        <c:ser>
          <c:idx val="4"/>
          <c:order val="4"/>
          <c:tx>
            <c:strRef>
              <c:f>'Import. 09 - café'!$C$39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café'!$D$39:$M$39</c:f>
              <c:numCache>
                <c:formatCode>0%</c:formatCode>
                <c:ptCount val="10"/>
                <c:pt idx="0">
                  <c:v>0.11682154610447743</c:v>
                </c:pt>
                <c:pt idx="1">
                  <c:v>0.10827242461350069</c:v>
                </c:pt>
                <c:pt idx="2">
                  <c:v>8.414426566464335E-2</c:v>
                </c:pt>
                <c:pt idx="3">
                  <c:v>7.852959422427816E-2</c:v>
                </c:pt>
                <c:pt idx="4">
                  <c:v>8.5005541385277189E-2</c:v>
                </c:pt>
                <c:pt idx="5">
                  <c:v>9.3514917674155859E-2</c:v>
                </c:pt>
                <c:pt idx="6">
                  <c:v>9.3184839262601876E-2</c:v>
                </c:pt>
                <c:pt idx="7">
                  <c:v>0.10115683974837403</c:v>
                </c:pt>
                <c:pt idx="8">
                  <c:v>9.1714449415891422E-2</c:v>
                </c:pt>
                <c:pt idx="9">
                  <c:v>9.2016451717826478E-2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9C-40C4-AA74-C172D3887FF4}"/>
            </c:ext>
          </c:extLst>
        </c:ser>
        <c:ser>
          <c:idx val="5"/>
          <c:order val="5"/>
          <c:tx>
            <c:strRef>
              <c:f>'Import. 09 - café'!$C$40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café'!$D$40:$M$40</c:f>
              <c:numCache>
                <c:formatCode>0%</c:formatCode>
                <c:ptCount val="10"/>
                <c:pt idx="0">
                  <c:v>4.7232974820007817E-3</c:v>
                </c:pt>
                <c:pt idx="1">
                  <c:v>3.7597581509260678E-3</c:v>
                </c:pt>
                <c:pt idx="2">
                  <c:v>4.1825085663605753E-3</c:v>
                </c:pt>
                <c:pt idx="3">
                  <c:v>6.4429779356092983E-3</c:v>
                </c:pt>
                <c:pt idx="4">
                  <c:v>1.2350031220694597E-2</c:v>
                </c:pt>
                <c:pt idx="5">
                  <c:v>1.4046322328199736E-2</c:v>
                </c:pt>
                <c:pt idx="6">
                  <c:v>5.6599153461363558E-2</c:v>
                </c:pt>
                <c:pt idx="7">
                  <c:v>5.1951167501865868E-2</c:v>
                </c:pt>
                <c:pt idx="8">
                  <c:v>3.7793202384545067E-2</c:v>
                </c:pt>
                <c:pt idx="9">
                  <c:v>3.7280039108435449E-2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C9C-40C4-AA74-C172D3887FF4}"/>
            </c:ext>
          </c:extLst>
        </c:ser>
        <c:ser>
          <c:idx val="6"/>
          <c:order val="6"/>
          <c:tx>
            <c:strRef>
              <c:f>'Import. 09 - café'!$C$41</c:f>
              <c:strCache>
                <c:ptCount val="1"/>
                <c:pt idx="0">
                  <c:v>Ouganda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café'!$D$41:$M$41</c:f>
              <c:numCache>
                <c:formatCode>0%</c:formatCode>
                <c:ptCount val="10"/>
                <c:pt idx="0">
                  <c:v>2.5409474334564804E-2</c:v>
                </c:pt>
                <c:pt idx="1">
                  <c:v>2.388833613959896E-2</c:v>
                </c:pt>
                <c:pt idx="2">
                  <c:v>3.5735372954758253E-2</c:v>
                </c:pt>
                <c:pt idx="3">
                  <c:v>3.2925619996189898E-2</c:v>
                </c:pt>
                <c:pt idx="4">
                  <c:v>2.9418880340639667E-2</c:v>
                </c:pt>
                <c:pt idx="5">
                  <c:v>4.6876329111439248E-2</c:v>
                </c:pt>
                <c:pt idx="6">
                  <c:v>4.3636530590827997E-2</c:v>
                </c:pt>
                <c:pt idx="7">
                  <c:v>3.7838214669433351E-2</c:v>
                </c:pt>
                <c:pt idx="8">
                  <c:v>3.7213686204015939E-2</c:v>
                </c:pt>
                <c:pt idx="9">
                  <c:v>3.5126380679817007E-2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C9C-40C4-AA74-C172D3887FF4}"/>
            </c:ext>
          </c:extLst>
        </c:ser>
        <c:ser>
          <c:idx val="7"/>
          <c:order val="7"/>
          <c:tx>
            <c:strRef>
              <c:f>'Import. 09 - café'!$C$42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café'!$D$42:$M$42</c:f>
              <c:numCache>
                <c:formatCode>0%</c:formatCode>
                <c:ptCount val="10"/>
                <c:pt idx="0">
                  <c:v>2.2408553884174558E-2</c:v>
                </c:pt>
                <c:pt idx="1">
                  <c:v>2.0685844941068423E-2</c:v>
                </c:pt>
                <c:pt idx="2">
                  <c:v>2.1342404905368581E-2</c:v>
                </c:pt>
                <c:pt idx="3">
                  <c:v>2.4753442523654374E-2</c:v>
                </c:pt>
                <c:pt idx="4">
                  <c:v>2.4888999486183401E-2</c:v>
                </c:pt>
                <c:pt idx="5">
                  <c:v>2.5350994475258626E-2</c:v>
                </c:pt>
                <c:pt idx="6">
                  <c:v>3.2685311505229651E-2</c:v>
                </c:pt>
                <c:pt idx="7">
                  <c:v>2.1906550640957295E-2</c:v>
                </c:pt>
                <c:pt idx="8">
                  <c:v>2.8558120005773294E-2</c:v>
                </c:pt>
                <c:pt idx="9">
                  <c:v>2.9808634264917307E-2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C9C-40C4-AA74-C172D3887FF4}"/>
            </c:ext>
          </c:extLst>
        </c:ser>
        <c:ser>
          <c:idx val="8"/>
          <c:order val="8"/>
          <c:tx>
            <c:strRef>
              <c:f>'Import. 09 - café'!$C$43</c:f>
              <c:strCache>
                <c:ptCount val="1"/>
                <c:pt idx="0">
                  <c:v>Colombie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café'!$D$43:$M$43</c:f>
              <c:numCache>
                <c:formatCode>0%</c:formatCode>
                <c:ptCount val="10"/>
                <c:pt idx="0">
                  <c:v>4.53794651300609E-2</c:v>
                </c:pt>
                <c:pt idx="1">
                  <c:v>4.2766053114954843E-2</c:v>
                </c:pt>
                <c:pt idx="2">
                  <c:v>4.726012337535606E-2</c:v>
                </c:pt>
                <c:pt idx="3">
                  <c:v>4.2949115617016496E-2</c:v>
                </c:pt>
                <c:pt idx="4">
                  <c:v>4.3863347826187137E-2</c:v>
                </c:pt>
                <c:pt idx="5">
                  <c:v>4.1798714456152138E-2</c:v>
                </c:pt>
                <c:pt idx="6">
                  <c:v>3.6432644208906149E-2</c:v>
                </c:pt>
                <c:pt idx="7">
                  <c:v>3.0516210519409153E-2</c:v>
                </c:pt>
                <c:pt idx="8">
                  <c:v>2.6231307869611045E-2</c:v>
                </c:pt>
                <c:pt idx="9">
                  <c:v>2.9670061068437836E-2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C9C-40C4-AA74-C172D3887FF4}"/>
            </c:ext>
          </c:extLst>
        </c:ser>
        <c:ser>
          <c:idx val="9"/>
          <c:order val="9"/>
          <c:tx>
            <c:strRef>
              <c:f>'Import. 09 - café'!$C$44</c:f>
              <c:strCache>
                <c:ptCount val="1"/>
                <c:pt idx="0">
                  <c:v>Pérou</c:v>
                </c:pt>
              </c:strCache>
            </c:strRef>
          </c:tx>
          <c:spPr>
            <a:solidFill>
              <a:srgbClr val="33CCCC"/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café'!$D$44:$M$44</c:f>
              <c:numCache>
                <c:formatCode>0%</c:formatCode>
                <c:ptCount val="10"/>
                <c:pt idx="0">
                  <c:v>1.5281998259970495E-2</c:v>
                </c:pt>
                <c:pt idx="1">
                  <c:v>2.637809964794122E-2</c:v>
                </c:pt>
                <c:pt idx="2">
                  <c:v>2.9863061754380762E-2</c:v>
                </c:pt>
                <c:pt idx="3">
                  <c:v>2.0413347075747733E-2</c:v>
                </c:pt>
                <c:pt idx="4">
                  <c:v>2.8181573108267841E-2</c:v>
                </c:pt>
                <c:pt idx="5">
                  <c:v>3.5770137605974486E-2</c:v>
                </c:pt>
                <c:pt idx="6">
                  <c:v>2.6852240528911744E-2</c:v>
                </c:pt>
                <c:pt idx="7">
                  <c:v>2.6622487225963075E-2</c:v>
                </c:pt>
                <c:pt idx="8">
                  <c:v>2.4604288857106617E-2</c:v>
                </c:pt>
                <c:pt idx="9">
                  <c:v>2.8213117877674512E-2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C9C-40C4-AA74-C172D3887FF4}"/>
            </c:ext>
          </c:extLst>
        </c:ser>
        <c:ser>
          <c:idx val="10"/>
          <c:order val="10"/>
          <c:tx>
            <c:strRef>
              <c:f>'Import. 09 - café'!$C$45</c:f>
              <c:strCache>
                <c:ptCount val="1"/>
                <c:pt idx="0">
                  <c:v>Inde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café'!$D$45:$M$45</c:f>
              <c:numCache>
                <c:formatCode>0%</c:formatCode>
                <c:ptCount val="10"/>
                <c:pt idx="0">
                  <c:v>4.4325360299587689E-2</c:v>
                </c:pt>
                <c:pt idx="1">
                  <c:v>4.8044543088933106E-2</c:v>
                </c:pt>
                <c:pt idx="2">
                  <c:v>5.0202455154762696E-2</c:v>
                </c:pt>
                <c:pt idx="3">
                  <c:v>3.524098886766739E-2</c:v>
                </c:pt>
                <c:pt idx="4">
                  <c:v>3.0815171183874914E-2</c:v>
                </c:pt>
                <c:pt idx="5">
                  <c:v>2.5449144243079896E-2</c:v>
                </c:pt>
                <c:pt idx="6">
                  <c:v>3.049681673487949E-2</c:v>
                </c:pt>
                <c:pt idx="7">
                  <c:v>2.6788570210043716E-2</c:v>
                </c:pt>
                <c:pt idx="8">
                  <c:v>2.330092416429393E-2</c:v>
                </c:pt>
                <c:pt idx="9">
                  <c:v>2.5772689917452716E-2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C9C-40C4-AA74-C172D3887FF4}"/>
            </c:ext>
          </c:extLst>
        </c:ser>
        <c:ser>
          <c:idx val="11"/>
          <c:order val="11"/>
          <c:tx>
            <c:strRef>
              <c:f>'Import. 09 - café'!$C$46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09 - café'!$D$34:$M$34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09 - café'!$D$46:$M$46</c:f>
              <c:numCache>
                <c:formatCode>0%</c:formatCode>
                <c:ptCount val="10"/>
                <c:pt idx="0">
                  <c:v>0.1744442623157523</c:v>
                </c:pt>
                <c:pt idx="1">
                  <c:v>0.1801407278432573</c:v>
                </c:pt>
                <c:pt idx="2">
                  <c:v>0.19413213564865939</c:v>
                </c:pt>
                <c:pt idx="3">
                  <c:v>0.17699383056775383</c:v>
                </c:pt>
                <c:pt idx="4">
                  <c:v>0.18364911165027292</c:v>
                </c:pt>
                <c:pt idx="5">
                  <c:v>0.18789137219918731</c:v>
                </c:pt>
                <c:pt idx="6">
                  <c:v>0.19322375555322349</c:v>
                </c:pt>
                <c:pt idx="7">
                  <c:v>0.18035996948994071</c:v>
                </c:pt>
                <c:pt idx="8">
                  <c:v>0.18073250845218883</c:v>
                </c:pt>
                <c:pt idx="9">
                  <c:v>0.16030224353854355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C9C-40C4-AA74-C172D3887F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3896"/>
        <c:axId val="90963350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09 - café'!$C$35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09 - café'!$D$34:$M$34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09 - café'!$D$35:$M$35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0.82555573768424739</c:v>
                      </c:pt>
                      <c:pt idx="1">
                        <c:v>0.81985927215674281</c:v>
                      </c:pt>
                      <c:pt idx="2">
                        <c:v>0.80586786435134061</c:v>
                      </c:pt>
                      <c:pt idx="3">
                        <c:v>0.82300616943224625</c:v>
                      </c:pt>
                      <c:pt idx="4">
                        <c:v>0.81635088834972702</c:v>
                      </c:pt>
                      <c:pt idx="5">
                        <c:v>0.8121086278008125</c:v>
                      </c:pt>
                      <c:pt idx="6">
                        <c:v>0.80677624444677654</c:v>
                      </c:pt>
                      <c:pt idx="7">
                        <c:v>0.81964003051005929</c:v>
                      </c:pt>
                      <c:pt idx="8">
                        <c:v>0.8192674915478112</c:v>
                      </c:pt>
                      <c:pt idx="9">
                        <c:v>0.8396977564614565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BC9C-40C4-AA74-C172D3887FF4}"/>
                  </c:ext>
                </c:extLst>
              </c15:ser>
            </c15:filteredBarSeries>
          </c:ext>
        </c:extLst>
      </c:barChart>
      <c:catAx>
        <c:axId val="909633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3504"/>
        <c:crosses val="autoZero"/>
        <c:auto val="1"/>
        <c:lblAlgn val="ctr"/>
        <c:lblOffset val="100"/>
        <c:noMultiLvlLbl val="0"/>
      </c:catAx>
      <c:valAx>
        <c:axId val="9096335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38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29919809545347"/>
          <c:y val="0.76764586620212394"/>
          <c:w val="0.79921254585891099"/>
          <c:h val="0.212969920891042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1905 - boulang.'!$C$7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boulang.'!$D$7:$M$7</c:f>
              <c:numCache>
                <c:formatCode>0</c:formatCode>
                <c:ptCount val="10"/>
                <c:pt idx="0">
                  <c:v>39889</c:v>
                </c:pt>
                <c:pt idx="1">
                  <c:v>39930</c:v>
                </c:pt>
                <c:pt idx="2">
                  <c:v>40784</c:v>
                </c:pt>
                <c:pt idx="3">
                  <c:v>35359</c:v>
                </c:pt>
                <c:pt idx="4">
                  <c:v>38745</c:v>
                </c:pt>
                <c:pt idx="5">
                  <c:v>42825</c:v>
                </c:pt>
                <c:pt idx="6">
                  <c:v>48037</c:v>
                </c:pt>
                <c:pt idx="7">
                  <c:v>53329</c:v>
                </c:pt>
                <c:pt idx="8">
                  <c:v>70270</c:v>
                </c:pt>
                <c:pt idx="9">
                  <c:v>75405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E9-4338-BC3B-2A1D4506782B}"/>
            </c:ext>
          </c:extLst>
        </c:ser>
        <c:ser>
          <c:idx val="3"/>
          <c:order val="3"/>
          <c:tx>
            <c:strRef>
              <c:f>'Import. 1905 - boulang.'!$C$8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boulang.'!$D$8:$M$8</c:f>
              <c:numCache>
                <c:formatCode>0</c:formatCode>
                <c:ptCount val="10"/>
                <c:pt idx="0">
                  <c:v>67680</c:v>
                </c:pt>
                <c:pt idx="1">
                  <c:v>64453</c:v>
                </c:pt>
                <c:pt idx="2">
                  <c:v>60217</c:v>
                </c:pt>
                <c:pt idx="3">
                  <c:v>65604</c:v>
                </c:pt>
                <c:pt idx="4">
                  <c:v>74423</c:v>
                </c:pt>
                <c:pt idx="5">
                  <c:v>66907</c:v>
                </c:pt>
                <c:pt idx="6">
                  <c:v>68037</c:v>
                </c:pt>
                <c:pt idx="7">
                  <c:v>68616</c:v>
                </c:pt>
                <c:pt idx="8">
                  <c:v>61520</c:v>
                </c:pt>
                <c:pt idx="9">
                  <c:v>56652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E9-4338-BC3B-2A1D4506782B}"/>
            </c:ext>
          </c:extLst>
        </c:ser>
        <c:ser>
          <c:idx val="4"/>
          <c:order val="4"/>
          <c:tx>
            <c:strRef>
              <c:f>'Import. 1905 - boulang.'!$C$9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boulang.'!$D$9:$M$9</c:f>
              <c:numCache>
                <c:formatCode>0</c:formatCode>
                <c:ptCount val="10"/>
                <c:pt idx="0">
                  <c:v>35036</c:v>
                </c:pt>
                <c:pt idx="1">
                  <c:v>31640</c:v>
                </c:pt>
                <c:pt idx="2">
                  <c:v>32489</c:v>
                </c:pt>
                <c:pt idx="3">
                  <c:v>41429</c:v>
                </c:pt>
                <c:pt idx="4">
                  <c:v>43189</c:v>
                </c:pt>
                <c:pt idx="5">
                  <c:v>44695</c:v>
                </c:pt>
                <c:pt idx="6">
                  <c:v>51877</c:v>
                </c:pt>
                <c:pt idx="7">
                  <c:v>61913</c:v>
                </c:pt>
                <c:pt idx="8">
                  <c:v>56140</c:v>
                </c:pt>
                <c:pt idx="9">
                  <c:v>52539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E9-4338-BC3B-2A1D4506782B}"/>
            </c:ext>
          </c:extLst>
        </c:ser>
        <c:ser>
          <c:idx val="5"/>
          <c:order val="5"/>
          <c:tx>
            <c:strRef>
              <c:f>'Import. 1905 - boulang.'!$C$10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boulang.'!$D$10:$M$10</c:f>
              <c:numCache>
                <c:formatCode>0</c:formatCode>
                <c:ptCount val="10"/>
                <c:pt idx="0">
                  <c:v>35777</c:v>
                </c:pt>
                <c:pt idx="1">
                  <c:v>38227</c:v>
                </c:pt>
                <c:pt idx="2">
                  <c:v>36359</c:v>
                </c:pt>
                <c:pt idx="3">
                  <c:v>36084</c:v>
                </c:pt>
                <c:pt idx="4">
                  <c:v>42236</c:v>
                </c:pt>
                <c:pt idx="5">
                  <c:v>37034</c:v>
                </c:pt>
                <c:pt idx="6">
                  <c:v>43847</c:v>
                </c:pt>
                <c:pt idx="7">
                  <c:v>50342</c:v>
                </c:pt>
                <c:pt idx="8">
                  <c:v>42242</c:v>
                </c:pt>
                <c:pt idx="9">
                  <c:v>42335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E9-4338-BC3B-2A1D4506782B}"/>
            </c:ext>
          </c:extLst>
        </c:ser>
        <c:ser>
          <c:idx val="6"/>
          <c:order val="6"/>
          <c:tx>
            <c:strRef>
              <c:f>'Import. 1905 - boulang.'!$C$11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boulang.'!$D$11:$M$11</c:f>
              <c:numCache>
                <c:formatCode>0</c:formatCode>
                <c:ptCount val="10"/>
                <c:pt idx="0">
                  <c:v>22913</c:v>
                </c:pt>
                <c:pt idx="1">
                  <c:v>22808</c:v>
                </c:pt>
                <c:pt idx="2">
                  <c:v>22465</c:v>
                </c:pt>
                <c:pt idx="3">
                  <c:v>24702</c:v>
                </c:pt>
                <c:pt idx="4">
                  <c:v>28839</c:v>
                </c:pt>
                <c:pt idx="5">
                  <c:v>26390</c:v>
                </c:pt>
                <c:pt idx="6">
                  <c:v>32444</c:v>
                </c:pt>
                <c:pt idx="7">
                  <c:v>33848</c:v>
                </c:pt>
                <c:pt idx="8">
                  <c:v>38914</c:v>
                </c:pt>
                <c:pt idx="9">
                  <c:v>31217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AE9-4338-BC3B-2A1D4506782B}"/>
            </c:ext>
          </c:extLst>
        </c:ser>
        <c:ser>
          <c:idx val="7"/>
          <c:order val="7"/>
          <c:tx>
            <c:strRef>
              <c:f>'Import. 1905 - boulang.'!$C$12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boulang.'!$D$12:$M$12</c:f>
              <c:numCache>
                <c:formatCode>0</c:formatCode>
                <c:ptCount val="10"/>
                <c:pt idx="0">
                  <c:v>10312</c:v>
                </c:pt>
                <c:pt idx="1">
                  <c:v>56036</c:v>
                </c:pt>
                <c:pt idx="2">
                  <c:v>12290</c:v>
                </c:pt>
                <c:pt idx="3">
                  <c:v>14935</c:v>
                </c:pt>
                <c:pt idx="4">
                  <c:v>18289</c:v>
                </c:pt>
                <c:pt idx="5">
                  <c:v>16783</c:v>
                </c:pt>
                <c:pt idx="6">
                  <c:v>18419</c:v>
                </c:pt>
                <c:pt idx="7">
                  <c:v>19697</c:v>
                </c:pt>
                <c:pt idx="8">
                  <c:v>23021</c:v>
                </c:pt>
                <c:pt idx="9">
                  <c:v>24372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AE9-4338-BC3B-2A1D4506782B}"/>
            </c:ext>
          </c:extLst>
        </c:ser>
        <c:ser>
          <c:idx val="8"/>
          <c:order val="8"/>
          <c:tx>
            <c:strRef>
              <c:f>'Import. 1905 - boulang.'!$C$13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boulang.'!$D$13:$M$13</c:f>
              <c:numCache>
                <c:formatCode>0</c:formatCode>
                <c:ptCount val="10"/>
                <c:pt idx="0">
                  <c:v>10688</c:v>
                </c:pt>
                <c:pt idx="1">
                  <c:v>13330</c:v>
                </c:pt>
                <c:pt idx="2">
                  <c:v>10830</c:v>
                </c:pt>
                <c:pt idx="3">
                  <c:v>9800</c:v>
                </c:pt>
                <c:pt idx="4">
                  <c:v>11703</c:v>
                </c:pt>
                <c:pt idx="5">
                  <c:v>10035</c:v>
                </c:pt>
                <c:pt idx="6">
                  <c:v>17308</c:v>
                </c:pt>
                <c:pt idx="7">
                  <c:v>19766</c:v>
                </c:pt>
                <c:pt idx="8">
                  <c:v>13359</c:v>
                </c:pt>
                <c:pt idx="9">
                  <c:v>20572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AE9-4338-BC3B-2A1D4506782B}"/>
            </c:ext>
          </c:extLst>
        </c:ser>
        <c:ser>
          <c:idx val="9"/>
          <c:order val="9"/>
          <c:tx>
            <c:strRef>
              <c:f>'Import. 1905 - boulang.'!$C$14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boulang.'!$D$14:$M$14</c:f>
              <c:numCache>
                <c:formatCode>0</c:formatCode>
                <c:ptCount val="10"/>
                <c:pt idx="0">
                  <c:v>3009</c:v>
                </c:pt>
                <c:pt idx="1">
                  <c:v>6279</c:v>
                </c:pt>
                <c:pt idx="2">
                  <c:v>7401</c:v>
                </c:pt>
                <c:pt idx="3">
                  <c:v>8294</c:v>
                </c:pt>
                <c:pt idx="4">
                  <c:v>8414</c:v>
                </c:pt>
                <c:pt idx="5">
                  <c:v>6193</c:v>
                </c:pt>
                <c:pt idx="6">
                  <c:v>6207</c:v>
                </c:pt>
                <c:pt idx="7">
                  <c:v>7500</c:v>
                </c:pt>
                <c:pt idx="8">
                  <c:v>7673</c:v>
                </c:pt>
                <c:pt idx="9">
                  <c:v>8656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AE9-4338-BC3B-2A1D4506782B}"/>
            </c:ext>
          </c:extLst>
        </c:ser>
        <c:ser>
          <c:idx val="10"/>
          <c:order val="10"/>
          <c:tx>
            <c:strRef>
              <c:f>'Import. 1905 - boulang.'!$C$15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boulang.'!$D$15:$M$15</c:f>
              <c:numCache>
                <c:formatCode>0</c:formatCode>
                <c:ptCount val="10"/>
                <c:pt idx="0">
                  <c:v>2682</c:v>
                </c:pt>
                <c:pt idx="1">
                  <c:v>2528</c:v>
                </c:pt>
                <c:pt idx="2">
                  <c:v>2569</c:v>
                </c:pt>
                <c:pt idx="3">
                  <c:v>2261</c:v>
                </c:pt>
                <c:pt idx="4">
                  <c:v>2516</c:v>
                </c:pt>
                <c:pt idx="5">
                  <c:v>1405</c:v>
                </c:pt>
                <c:pt idx="6">
                  <c:v>1715</c:v>
                </c:pt>
                <c:pt idx="7">
                  <c:v>2980</c:v>
                </c:pt>
                <c:pt idx="8">
                  <c:v>3045</c:v>
                </c:pt>
                <c:pt idx="9">
                  <c:v>3966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AE9-4338-BC3B-2A1D4506782B}"/>
            </c:ext>
          </c:extLst>
        </c:ser>
        <c:ser>
          <c:idx val="11"/>
          <c:order val="11"/>
          <c:tx>
            <c:strRef>
              <c:f>'Import. 1905 - boulang.'!$C$16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boulang.'!$D$16:$M$16</c:f>
              <c:numCache>
                <c:formatCode>0</c:formatCode>
                <c:ptCount val="10"/>
                <c:pt idx="0">
                  <c:v>1538</c:v>
                </c:pt>
                <c:pt idx="1">
                  <c:v>1704</c:v>
                </c:pt>
                <c:pt idx="2">
                  <c:v>2603</c:v>
                </c:pt>
                <c:pt idx="3">
                  <c:v>2616</c:v>
                </c:pt>
                <c:pt idx="4">
                  <c:v>2646</c:v>
                </c:pt>
                <c:pt idx="5">
                  <c:v>1965</c:v>
                </c:pt>
                <c:pt idx="6">
                  <c:v>1518</c:v>
                </c:pt>
                <c:pt idx="7">
                  <c:v>1607</c:v>
                </c:pt>
                <c:pt idx="8">
                  <c:v>1835</c:v>
                </c:pt>
                <c:pt idx="9">
                  <c:v>2539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AE9-4338-BC3B-2A1D4506782B}"/>
            </c:ext>
          </c:extLst>
        </c:ser>
        <c:ser>
          <c:idx val="12"/>
          <c:order val="12"/>
          <c:tx>
            <c:strRef>
              <c:f>'Import. 1905 - boulang.'!$C$17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boulang.'!$D$17:$M$17</c:f>
              <c:numCache>
                <c:formatCode>0</c:formatCode>
                <c:ptCount val="10"/>
                <c:pt idx="0">
                  <c:v>22998</c:v>
                </c:pt>
                <c:pt idx="1">
                  <c:v>23577</c:v>
                </c:pt>
                <c:pt idx="2">
                  <c:v>20923</c:v>
                </c:pt>
                <c:pt idx="3">
                  <c:v>20723</c:v>
                </c:pt>
                <c:pt idx="4">
                  <c:v>19731</c:v>
                </c:pt>
                <c:pt idx="5">
                  <c:v>16138</c:v>
                </c:pt>
                <c:pt idx="6">
                  <c:v>15529</c:v>
                </c:pt>
                <c:pt idx="7">
                  <c:v>17996</c:v>
                </c:pt>
                <c:pt idx="8">
                  <c:v>17257</c:v>
                </c:pt>
                <c:pt idx="9">
                  <c:v>20111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AE9-4338-BC3B-2A1D45067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1936"/>
        <c:axId val="90963232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252522</c:v>
                      </c:pt>
                      <c:pt idx="1">
                        <c:v>300512</c:v>
                      </c:pt>
                      <c:pt idx="2">
                        <c:v>248930</c:v>
                      </c:pt>
                      <c:pt idx="3">
                        <c:v>261807</c:v>
                      </c:pt>
                      <c:pt idx="4">
                        <c:v>290731</c:v>
                      </c:pt>
                      <c:pt idx="5">
                        <c:v>270370</c:v>
                      </c:pt>
                      <c:pt idx="6">
                        <c:v>304938</c:v>
                      </c:pt>
                      <c:pt idx="7">
                        <c:v>337594</c:v>
                      </c:pt>
                      <c:pt idx="8">
                        <c:v>335276</c:v>
                      </c:pt>
                      <c:pt idx="9">
                        <c:v>338364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AE9-4338-BC3B-2A1D4506782B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1905 - boulang.'!$D$6:$M$6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246646</c:v>
                      </c:pt>
                      <c:pt idx="1">
                        <c:v>294085</c:v>
                      </c:pt>
                      <c:pt idx="2">
                        <c:v>241327</c:v>
                      </c:pt>
                      <c:pt idx="3">
                        <c:v>253799</c:v>
                      </c:pt>
                      <c:pt idx="4">
                        <c:v>282851</c:v>
                      </c:pt>
                      <c:pt idx="5">
                        <c:v>264184</c:v>
                      </c:pt>
                      <c:pt idx="6">
                        <c:v>297259</c:v>
                      </c:pt>
                      <c:pt idx="7">
                        <c:v>328390</c:v>
                      </c:pt>
                      <c:pt idx="8">
                        <c:v>325922</c:v>
                      </c:pt>
                      <c:pt idx="9">
                        <c:v>326137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AE9-4338-BC3B-2A1D4506782B}"/>
                  </c:ext>
                </c:extLst>
              </c15:ser>
            </c15:filteredBarSeries>
          </c:ext>
        </c:extLst>
      </c:barChart>
      <c:catAx>
        <c:axId val="9096319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2328"/>
        <c:crosses val="autoZero"/>
        <c:auto val="1"/>
        <c:lblAlgn val="ctr"/>
        <c:lblOffset val="100"/>
        <c:noMultiLvlLbl val="0"/>
      </c:catAx>
      <c:valAx>
        <c:axId val="909632328"/>
        <c:scaling>
          <c:orientation val="minMax"/>
          <c:max val="3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1936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657059193043775"/>
          <c:w val="0.79582532204615108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1905 - boulang.'!$C$36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boulang.'!$D$36:$M$36</c:f>
              <c:numCache>
                <c:formatCode>0%</c:formatCode>
                <c:ptCount val="10"/>
                <c:pt idx="0">
                  <c:v>0.15796247455667228</c:v>
                </c:pt>
                <c:pt idx="1">
                  <c:v>0.13287322968799914</c:v>
                </c:pt>
                <c:pt idx="2">
                  <c:v>0.16383722331579159</c:v>
                </c:pt>
                <c:pt idx="3">
                  <c:v>0.13505750419201931</c:v>
                </c:pt>
                <c:pt idx="4">
                  <c:v>0.13326752221125371</c:v>
                </c:pt>
                <c:pt idx="5">
                  <c:v>0.1583940525945926</c:v>
                </c:pt>
                <c:pt idx="6">
                  <c:v>0.15753038322544255</c:v>
                </c:pt>
                <c:pt idx="7">
                  <c:v>0.15796785487893741</c:v>
                </c:pt>
                <c:pt idx="8">
                  <c:v>0.20958851811641752</c:v>
                </c:pt>
                <c:pt idx="9">
                  <c:v>0.22285172181437743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38-4E41-9A19-95376790C11A}"/>
            </c:ext>
          </c:extLst>
        </c:ser>
        <c:ser>
          <c:idx val="2"/>
          <c:order val="2"/>
          <c:tx>
            <c:strRef>
              <c:f>'Import. 1905 - boulang.'!$C$37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boulang.'!$D$37:$M$37</c:f>
              <c:numCache>
                <c:formatCode>0%</c:formatCode>
                <c:ptCount val="10"/>
                <c:pt idx="0">
                  <c:v>0.26801625204932639</c:v>
                </c:pt>
                <c:pt idx="1">
                  <c:v>0.21447729208816951</c:v>
                </c:pt>
                <c:pt idx="2">
                  <c:v>0.24190334632225927</c:v>
                </c:pt>
                <c:pt idx="3">
                  <c:v>0.25058153525306809</c:v>
                </c:pt>
                <c:pt idx="4">
                  <c:v>0.2559857737908926</c:v>
                </c:pt>
                <c:pt idx="5">
                  <c:v>0.24746458556792544</c:v>
                </c:pt>
                <c:pt idx="6">
                  <c:v>0.22311748617751806</c:v>
                </c:pt>
                <c:pt idx="7">
                  <c:v>0.20325005776169008</c:v>
                </c:pt>
                <c:pt idx="8">
                  <c:v>0.18349061668595426</c:v>
                </c:pt>
                <c:pt idx="9">
                  <c:v>0.16742915913040393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38-4E41-9A19-95376790C11A}"/>
            </c:ext>
          </c:extLst>
        </c:ser>
        <c:ser>
          <c:idx val="3"/>
          <c:order val="3"/>
          <c:tx>
            <c:strRef>
              <c:f>'Import. 1905 - boulang.'!$C$38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boulang.'!$D$38:$M$38</c:f>
              <c:numCache>
                <c:formatCode>0%</c:formatCode>
                <c:ptCount val="10"/>
                <c:pt idx="0">
                  <c:v>0.13874434702718971</c:v>
                </c:pt>
                <c:pt idx="1">
                  <c:v>0.10528697689276967</c:v>
                </c:pt>
                <c:pt idx="2">
                  <c:v>0.1305146024986944</c:v>
                </c:pt>
                <c:pt idx="3">
                  <c:v>0.15824252216327295</c:v>
                </c:pt>
                <c:pt idx="4">
                  <c:v>0.14855312986919181</c:v>
                </c:pt>
                <c:pt idx="5">
                  <c:v>0.16531050042534304</c:v>
                </c:pt>
                <c:pt idx="6">
                  <c:v>0.17012310699224104</c:v>
                </c:pt>
                <c:pt idx="7">
                  <c:v>0.18339484706481751</c:v>
                </c:pt>
                <c:pt idx="8">
                  <c:v>0.16744413557785229</c:v>
                </c:pt>
                <c:pt idx="9">
                  <c:v>0.15527361066780154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38-4E41-9A19-95376790C11A}"/>
            </c:ext>
          </c:extLst>
        </c:ser>
        <c:ser>
          <c:idx val="4"/>
          <c:order val="4"/>
          <c:tx>
            <c:strRef>
              <c:f>'Import. 1905 - boulang.'!$C$39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boulang.'!$D$39:$M$39</c:f>
              <c:numCache>
                <c:formatCode>0%</c:formatCode>
                <c:ptCount val="10"/>
                <c:pt idx="0">
                  <c:v>0.1416787448222333</c:v>
                </c:pt>
                <c:pt idx="1">
                  <c:v>0.12720623469279096</c:v>
                </c:pt>
                <c:pt idx="2">
                  <c:v>0.14606114168641787</c:v>
                </c:pt>
                <c:pt idx="3">
                  <c:v>0.13782671968281979</c:v>
                </c:pt>
                <c:pt idx="4">
                  <c:v>0.14527518565271677</c:v>
                </c:pt>
                <c:pt idx="5">
                  <c:v>0.13697525613048786</c:v>
                </c:pt>
                <c:pt idx="6">
                  <c:v>0.14378988515698274</c:v>
                </c:pt>
                <c:pt idx="7">
                  <c:v>0.14911994881425616</c:v>
                </c:pt>
                <c:pt idx="8">
                  <c:v>0.12599172025435759</c:v>
                </c:pt>
                <c:pt idx="9">
                  <c:v>0.12511673818727762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38-4E41-9A19-95376790C11A}"/>
            </c:ext>
          </c:extLst>
        </c:ser>
        <c:ser>
          <c:idx val="5"/>
          <c:order val="5"/>
          <c:tx>
            <c:strRef>
              <c:f>'Import. 1905 - boulang.'!$C$40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boulang.'!$D$40:$M$40</c:f>
              <c:numCache>
                <c:formatCode>0%</c:formatCode>
                <c:ptCount val="10"/>
                <c:pt idx="0">
                  <c:v>9.0736648688035104E-2</c:v>
                </c:pt>
                <c:pt idx="1">
                  <c:v>7.589713555531892E-2</c:v>
                </c:pt>
                <c:pt idx="2">
                  <c:v>9.0246253966978662E-2</c:v>
                </c:pt>
                <c:pt idx="3">
                  <c:v>9.4351946281039087E-2</c:v>
                </c:pt>
                <c:pt idx="4">
                  <c:v>9.9194788309468207E-2</c:v>
                </c:pt>
                <c:pt idx="5">
                  <c:v>9.7606983023264413E-2</c:v>
                </c:pt>
                <c:pt idx="6">
                  <c:v>0.10639539840885688</c:v>
                </c:pt>
                <c:pt idx="7">
                  <c:v>0.10026244542260822</c:v>
                </c:pt>
                <c:pt idx="8">
                  <c:v>0.11606556985886254</c:v>
                </c:pt>
                <c:pt idx="9">
                  <c:v>9.2258632715064251E-2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38-4E41-9A19-95376790C11A}"/>
            </c:ext>
          </c:extLst>
        </c:ser>
        <c:ser>
          <c:idx val="6"/>
          <c:order val="6"/>
          <c:tx>
            <c:strRef>
              <c:f>'Import. 1905 - boulang.'!$C$41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boulang.'!$D$41:$M$41</c:f>
              <c:numCache>
                <c:formatCode>0%</c:formatCode>
                <c:ptCount val="10"/>
                <c:pt idx="0">
                  <c:v>4.0836045968272068E-2</c:v>
                </c:pt>
                <c:pt idx="1">
                  <c:v>0.18646842721754872</c:v>
                </c:pt>
                <c:pt idx="2">
                  <c:v>4.9371309203390508E-2</c:v>
                </c:pt>
                <c:pt idx="3">
                  <c:v>5.7045839110489785E-2</c:v>
                </c:pt>
                <c:pt idx="4">
                  <c:v>6.2906948347441455E-2</c:v>
                </c:pt>
                <c:pt idx="5">
                  <c:v>6.2074194622184414E-2</c:v>
                </c:pt>
                <c:pt idx="6">
                  <c:v>6.0402442463713936E-2</c:v>
                </c:pt>
                <c:pt idx="7">
                  <c:v>5.8345231254109967E-2</c:v>
                </c:pt>
                <c:pt idx="8">
                  <c:v>6.8662833009222254E-2</c:v>
                </c:pt>
                <c:pt idx="9">
                  <c:v>7.2028939248856255E-2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38-4E41-9A19-95376790C11A}"/>
            </c:ext>
          </c:extLst>
        </c:ser>
        <c:ser>
          <c:idx val="7"/>
          <c:order val="7"/>
          <c:tx>
            <c:strRef>
              <c:f>'Import. 1905 - boulang.'!$C$42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boulang.'!$D$42:$M$42</c:f>
              <c:numCache>
                <c:formatCode>0%</c:formatCode>
                <c:ptCount val="10"/>
                <c:pt idx="0">
                  <c:v>4.2325025146323886E-2</c:v>
                </c:pt>
                <c:pt idx="1">
                  <c:v>4.4357629645405176E-2</c:v>
                </c:pt>
                <c:pt idx="2">
                  <c:v>4.3506206564094325E-2</c:v>
                </c:pt>
                <c:pt idx="3">
                  <c:v>3.743215422047539E-2</c:v>
                </c:pt>
                <c:pt idx="4">
                  <c:v>4.0253705315222661E-2</c:v>
                </c:pt>
                <c:pt idx="5">
                  <c:v>3.7115804268225028E-2</c:v>
                </c:pt>
                <c:pt idx="6">
                  <c:v>5.6759078894726138E-2</c:v>
                </c:pt>
                <c:pt idx="7">
                  <c:v>5.8549618772845487E-2</c:v>
                </c:pt>
                <c:pt idx="8">
                  <c:v>3.9844784595378137E-2</c:v>
                </c:pt>
                <c:pt idx="9">
                  <c:v>6.0798430093035899E-2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38-4E41-9A19-95376790C11A}"/>
            </c:ext>
          </c:extLst>
        </c:ser>
        <c:ser>
          <c:idx val="8"/>
          <c:order val="8"/>
          <c:tx>
            <c:strRef>
              <c:f>'Import. 1905 - boulang.'!$C$43</c:f>
              <c:strCache>
                <c:ptCount val="1"/>
                <c:pt idx="0">
                  <c:v>Tchéquie</c:v>
                </c:pt>
              </c:strCache>
            </c:strRef>
          </c:tx>
          <c:spPr>
            <a:solidFill>
              <a:srgbClr val="66FFFF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boulang.'!$D$43:$M$43</c:f>
              <c:numCache>
                <c:formatCode>0%</c:formatCode>
                <c:ptCount val="10"/>
                <c:pt idx="0">
                  <c:v>1.1915793475419963E-2</c:v>
                </c:pt>
                <c:pt idx="1">
                  <c:v>2.0894340325843894E-2</c:v>
                </c:pt>
                <c:pt idx="2">
                  <c:v>2.9731249748925402E-2</c:v>
                </c:pt>
                <c:pt idx="3">
                  <c:v>3.1679825214757436E-2</c:v>
                </c:pt>
                <c:pt idx="4">
                  <c:v>2.8940842221847687E-2</c:v>
                </c:pt>
                <c:pt idx="5">
                  <c:v>2.2905647815955912E-2</c:v>
                </c:pt>
                <c:pt idx="6">
                  <c:v>2.0354957401176633E-2</c:v>
                </c:pt>
                <c:pt idx="7">
                  <c:v>2.2216034645165493E-2</c:v>
                </c:pt>
                <c:pt idx="8">
                  <c:v>2.2885622591536526E-2</c:v>
                </c:pt>
                <c:pt idx="9">
                  <c:v>2.5581917698100271E-2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B38-4E41-9A19-95376790C11A}"/>
            </c:ext>
          </c:extLst>
        </c:ser>
        <c:ser>
          <c:idx val="9"/>
          <c:order val="9"/>
          <c:tx>
            <c:strRef>
              <c:f>'Import. 1905 - boulang.'!$C$44</c:f>
              <c:strCache>
                <c:ptCount val="1"/>
                <c:pt idx="0">
                  <c:v>Chine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boulang.'!$D$44:$M$44</c:f>
              <c:numCache>
                <c:formatCode>0%</c:formatCode>
                <c:ptCount val="10"/>
                <c:pt idx="0">
                  <c:v>1.062085679663554E-2</c:v>
                </c:pt>
                <c:pt idx="1">
                  <c:v>8.4123096581833669E-3</c:v>
                </c:pt>
                <c:pt idx="2">
                  <c:v>1.0320170329008154E-2</c:v>
                </c:pt>
                <c:pt idx="3">
                  <c:v>8.6361327237239639E-3</c:v>
                </c:pt>
                <c:pt idx="4">
                  <c:v>8.6540478999487507E-3</c:v>
                </c:pt>
                <c:pt idx="5">
                  <c:v>5.1965824610718647E-3</c:v>
                </c:pt>
                <c:pt idx="6">
                  <c:v>5.6240940781404746E-3</c:v>
                </c:pt>
                <c:pt idx="7">
                  <c:v>8.8271710990124232E-3</c:v>
                </c:pt>
                <c:pt idx="8">
                  <c:v>9.0820696978012143E-3</c:v>
                </c:pt>
                <c:pt idx="9">
                  <c:v>1.1721105082100933E-2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B38-4E41-9A19-95376790C11A}"/>
            </c:ext>
          </c:extLst>
        </c:ser>
        <c:ser>
          <c:idx val="10"/>
          <c:order val="10"/>
          <c:tx>
            <c:strRef>
              <c:f>'Import. 1905 - boulang.'!$C$45</c:f>
              <c:strCache>
                <c:ptCount val="1"/>
                <c:pt idx="0">
                  <c:v>Suède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boulang.'!$D$45:$M$45</c:f>
              <c:numCache>
                <c:formatCode>0%</c:formatCode>
                <c:ptCount val="10"/>
                <c:pt idx="0">
                  <c:v>6.0905584463927893E-3</c:v>
                </c:pt>
                <c:pt idx="1">
                  <c:v>5.6703226493451178E-3</c:v>
                </c:pt>
                <c:pt idx="2">
                  <c:v>1.0456754911019162E-2</c:v>
                </c:pt>
                <c:pt idx="3">
                  <c:v>9.9920934123228188E-3</c:v>
                </c:pt>
                <c:pt idx="4">
                  <c:v>9.1011966388173261E-3</c:v>
                </c:pt>
                <c:pt idx="5">
                  <c:v>7.2678181750933908E-3</c:v>
                </c:pt>
                <c:pt idx="6">
                  <c:v>4.9780611140625309E-3</c:v>
                </c:pt>
                <c:pt idx="7">
                  <c:v>4.7601556899707935E-3</c:v>
                </c:pt>
                <c:pt idx="8">
                  <c:v>5.4731027571314379E-3</c:v>
                </c:pt>
                <c:pt idx="9">
                  <c:v>7.5037533543757607E-3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B38-4E41-9A19-95376790C11A}"/>
            </c:ext>
          </c:extLst>
        </c:ser>
        <c:ser>
          <c:idx val="11"/>
          <c:order val="11"/>
          <c:tx>
            <c:strRef>
              <c:f>'Import. 1905 - boulang.'!$C$46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1905 - boulang.'!$D$34:$M$34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1905 - boulang.'!$D$46:$M$46</c:f>
              <c:numCache>
                <c:formatCode>0%</c:formatCode>
                <c:ptCount val="10"/>
                <c:pt idx="0">
                  <c:v>9.1073253023498946E-2</c:v>
                </c:pt>
                <c:pt idx="1">
                  <c:v>7.8456101586625498E-2</c:v>
                </c:pt>
                <c:pt idx="2">
                  <c:v>8.4051741453420634E-2</c:v>
                </c:pt>
                <c:pt idx="3">
                  <c:v>7.9153727746011371E-2</c:v>
                </c:pt>
                <c:pt idx="4">
                  <c:v>6.7866859743199046E-2</c:v>
                </c:pt>
                <c:pt idx="5">
                  <c:v>5.9688574915856052E-2</c:v>
                </c:pt>
                <c:pt idx="6">
                  <c:v>5.0925106087139023E-2</c:v>
                </c:pt>
                <c:pt idx="7">
                  <c:v>5.3306634596586432E-2</c:v>
                </c:pt>
                <c:pt idx="8">
                  <c:v>5.1471026855486227E-2</c:v>
                </c:pt>
                <c:pt idx="9">
                  <c:v>5.9435992008606116E-2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B38-4E41-9A19-95376790C1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3112"/>
        <c:axId val="909638208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1905 - boulang.'!$C$35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1905 - boulang.'!$D$34:$M$34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1905 - boulang.'!$D$35:$M$35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0.908926746976501</c:v>
                      </c:pt>
                      <c:pt idx="1">
                        <c:v>0.92154389841337447</c:v>
                      </c:pt>
                      <c:pt idx="2">
                        <c:v>0.91594825854657924</c:v>
                      </c:pt>
                      <c:pt idx="3">
                        <c:v>0.92084627225398852</c:v>
                      </c:pt>
                      <c:pt idx="4">
                        <c:v>0.93213314025680105</c:v>
                      </c:pt>
                      <c:pt idx="5">
                        <c:v>0.94031142508414411</c:v>
                      </c:pt>
                      <c:pt idx="6">
                        <c:v>0.94907489391286093</c:v>
                      </c:pt>
                      <c:pt idx="7">
                        <c:v>0.94669336540341364</c:v>
                      </c:pt>
                      <c:pt idx="8">
                        <c:v>0.94852897314451368</c:v>
                      </c:pt>
                      <c:pt idx="9">
                        <c:v>0.94056400799139395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1B38-4E41-9A19-95376790C11A}"/>
                  </c:ext>
                </c:extLst>
              </c15:ser>
            </c15:filteredBarSeries>
          </c:ext>
        </c:extLst>
      </c:barChart>
      <c:catAx>
        <c:axId val="909633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8208"/>
        <c:crosses val="autoZero"/>
        <c:auto val="1"/>
        <c:lblAlgn val="ctr"/>
        <c:lblOffset val="100"/>
        <c:noMultiLvlLbl val="0"/>
      </c:catAx>
      <c:valAx>
        <c:axId val="9096382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3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6999034117"/>
          <c:y val="0.76657059193043775"/>
          <c:w val="0.80139235620045213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1806 - chocolat'!$C$7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chocolat'!$D$7:$M$7</c:f>
              <c:numCache>
                <c:formatCode>0</c:formatCode>
                <c:ptCount val="10"/>
                <c:pt idx="0">
                  <c:v>47606</c:v>
                </c:pt>
                <c:pt idx="1">
                  <c:v>44074</c:v>
                </c:pt>
                <c:pt idx="2">
                  <c:v>47088</c:v>
                </c:pt>
                <c:pt idx="3">
                  <c:v>46222</c:v>
                </c:pt>
                <c:pt idx="4">
                  <c:v>41116</c:v>
                </c:pt>
                <c:pt idx="5">
                  <c:v>39787</c:v>
                </c:pt>
                <c:pt idx="6">
                  <c:v>35188</c:v>
                </c:pt>
                <c:pt idx="7">
                  <c:v>39071</c:v>
                </c:pt>
                <c:pt idx="8">
                  <c:v>42050</c:v>
                </c:pt>
                <c:pt idx="9">
                  <c:v>43369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3-40B0-9475-1AB6D97F4761}"/>
            </c:ext>
          </c:extLst>
        </c:ser>
        <c:ser>
          <c:idx val="3"/>
          <c:order val="3"/>
          <c:tx>
            <c:strRef>
              <c:f>'Import. 1806 - chocolat'!$C$8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chocolat'!$D$8:$M$8</c:f>
              <c:numCache>
                <c:formatCode>0</c:formatCode>
                <c:ptCount val="10"/>
                <c:pt idx="0">
                  <c:v>37209</c:v>
                </c:pt>
                <c:pt idx="1">
                  <c:v>36932</c:v>
                </c:pt>
                <c:pt idx="2">
                  <c:v>42529</c:v>
                </c:pt>
                <c:pt idx="3">
                  <c:v>43539</c:v>
                </c:pt>
                <c:pt idx="4">
                  <c:v>38364</c:v>
                </c:pt>
                <c:pt idx="5">
                  <c:v>36631</c:v>
                </c:pt>
                <c:pt idx="6">
                  <c:v>42664</c:v>
                </c:pt>
                <c:pt idx="7">
                  <c:v>41961</c:v>
                </c:pt>
                <c:pt idx="8">
                  <c:v>43776</c:v>
                </c:pt>
                <c:pt idx="9">
                  <c:v>40462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93-40B0-9475-1AB6D97F4761}"/>
            </c:ext>
          </c:extLst>
        </c:ser>
        <c:ser>
          <c:idx val="4"/>
          <c:order val="4"/>
          <c:tx>
            <c:strRef>
              <c:f>'Import. 1806 - chocolat'!$C$9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chocolat'!$D$9:$M$9</c:f>
              <c:numCache>
                <c:formatCode>0</c:formatCode>
                <c:ptCount val="10"/>
                <c:pt idx="0">
                  <c:v>19490</c:v>
                </c:pt>
                <c:pt idx="1">
                  <c:v>17758</c:v>
                </c:pt>
                <c:pt idx="2">
                  <c:v>15579</c:v>
                </c:pt>
                <c:pt idx="3">
                  <c:v>20322</c:v>
                </c:pt>
                <c:pt idx="4">
                  <c:v>20274</c:v>
                </c:pt>
                <c:pt idx="5">
                  <c:v>20488</c:v>
                </c:pt>
                <c:pt idx="6">
                  <c:v>23127</c:v>
                </c:pt>
                <c:pt idx="7">
                  <c:v>20321</c:v>
                </c:pt>
                <c:pt idx="8">
                  <c:v>21874</c:v>
                </c:pt>
                <c:pt idx="9">
                  <c:v>23078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693-40B0-9475-1AB6D97F4761}"/>
            </c:ext>
          </c:extLst>
        </c:ser>
        <c:ser>
          <c:idx val="5"/>
          <c:order val="5"/>
          <c:tx>
            <c:strRef>
              <c:f>'Import. 1806 - chocolat'!$C$10</c:f>
              <c:strCache>
                <c:ptCount val="1"/>
                <c:pt idx="0">
                  <c:v>Italie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chocolat'!$D$10:$M$10</c:f>
              <c:numCache>
                <c:formatCode>0</c:formatCode>
                <c:ptCount val="10"/>
                <c:pt idx="0">
                  <c:v>15535</c:v>
                </c:pt>
                <c:pt idx="1">
                  <c:v>16908</c:v>
                </c:pt>
                <c:pt idx="2">
                  <c:v>16449</c:v>
                </c:pt>
                <c:pt idx="3">
                  <c:v>18114</c:v>
                </c:pt>
                <c:pt idx="4">
                  <c:v>19262</c:v>
                </c:pt>
                <c:pt idx="5">
                  <c:v>15146</c:v>
                </c:pt>
                <c:pt idx="6">
                  <c:v>18092</c:v>
                </c:pt>
                <c:pt idx="7">
                  <c:v>19696</c:v>
                </c:pt>
                <c:pt idx="8">
                  <c:v>19490</c:v>
                </c:pt>
                <c:pt idx="9">
                  <c:v>20809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693-40B0-9475-1AB6D97F4761}"/>
            </c:ext>
          </c:extLst>
        </c:ser>
        <c:ser>
          <c:idx val="6"/>
          <c:order val="6"/>
          <c:tx>
            <c:strRef>
              <c:f>'Import. 1806 - chocolat'!$C$11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chocolat'!$D$11:$M$11</c:f>
              <c:numCache>
                <c:formatCode>0</c:formatCode>
                <c:ptCount val="10"/>
                <c:pt idx="0">
                  <c:v>5090</c:v>
                </c:pt>
                <c:pt idx="1">
                  <c:v>8685</c:v>
                </c:pt>
                <c:pt idx="2">
                  <c:v>6596</c:v>
                </c:pt>
                <c:pt idx="3">
                  <c:v>7551</c:v>
                </c:pt>
                <c:pt idx="4">
                  <c:v>8862</c:v>
                </c:pt>
                <c:pt idx="5">
                  <c:v>6802</c:v>
                </c:pt>
                <c:pt idx="6">
                  <c:v>9107</c:v>
                </c:pt>
                <c:pt idx="7">
                  <c:v>11035</c:v>
                </c:pt>
                <c:pt idx="8">
                  <c:v>10055</c:v>
                </c:pt>
                <c:pt idx="9">
                  <c:v>11669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693-40B0-9475-1AB6D97F4761}"/>
            </c:ext>
          </c:extLst>
        </c:ser>
        <c:ser>
          <c:idx val="7"/>
          <c:order val="7"/>
          <c:tx>
            <c:strRef>
              <c:f>'Import. 1806 - chocolat'!$C$12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chocolat'!$D$12:$M$12</c:f>
              <c:numCache>
                <c:formatCode>0</c:formatCode>
                <c:ptCount val="10"/>
                <c:pt idx="0">
                  <c:v>5141</c:v>
                </c:pt>
                <c:pt idx="1">
                  <c:v>5541</c:v>
                </c:pt>
                <c:pt idx="2">
                  <c:v>5730</c:v>
                </c:pt>
                <c:pt idx="3">
                  <c:v>6757</c:v>
                </c:pt>
                <c:pt idx="4">
                  <c:v>6742</c:v>
                </c:pt>
                <c:pt idx="5">
                  <c:v>7273</c:v>
                </c:pt>
                <c:pt idx="6">
                  <c:v>6977</c:v>
                </c:pt>
                <c:pt idx="7">
                  <c:v>6925</c:v>
                </c:pt>
                <c:pt idx="8">
                  <c:v>7602</c:v>
                </c:pt>
                <c:pt idx="9">
                  <c:v>8108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693-40B0-9475-1AB6D97F4761}"/>
            </c:ext>
          </c:extLst>
        </c:ser>
        <c:ser>
          <c:idx val="8"/>
          <c:order val="8"/>
          <c:tx>
            <c:strRef>
              <c:f>'Import. 1806 - chocolat'!$C$13</c:f>
              <c:strCache>
                <c:ptCount val="1"/>
                <c:pt idx="0">
                  <c:v>Portugal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chocolat'!$D$13:$M$13</c:f>
              <c:numCache>
                <c:formatCode>0</c:formatCode>
                <c:ptCount val="10"/>
                <c:pt idx="0">
                  <c:v>2340</c:v>
                </c:pt>
                <c:pt idx="1">
                  <c:v>2850</c:v>
                </c:pt>
                <c:pt idx="2">
                  <c:v>1804</c:v>
                </c:pt>
                <c:pt idx="3">
                  <c:v>1616</c:v>
                </c:pt>
                <c:pt idx="4">
                  <c:v>1913</c:v>
                </c:pt>
                <c:pt idx="5">
                  <c:v>2037</c:v>
                </c:pt>
                <c:pt idx="6">
                  <c:v>3376</c:v>
                </c:pt>
                <c:pt idx="7">
                  <c:v>4165</c:v>
                </c:pt>
                <c:pt idx="8">
                  <c:v>7023</c:v>
                </c:pt>
                <c:pt idx="9">
                  <c:v>7850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693-40B0-9475-1AB6D97F4761}"/>
            </c:ext>
          </c:extLst>
        </c:ser>
        <c:ser>
          <c:idx val="9"/>
          <c:order val="9"/>
          <c:tx>
            <c:strRef>
              <c:f>'Import. 1806 - chocolat'!$C$14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chocolat'!$D$14:$M$14</c:f>
              <c:numCache>
                <c:formatCode>0</c:formatCode>
                <c:ptCount val="10"/>
                <c:pt idx="0">
                  <c:v>1486</c:v>
                </c:pt>
                <c:pt idx="1">
                  <c:v>1770</c:v>
                </c:pt>
                <c:pt idx="2">
                  <c:v>1753</c:v>
                </c:pt>
                <c:pt idx="3">
                  <c:v>1800</c:v>
                </c:pt>
                <c:pt idx="4">
                  <c:v>3478</c:v>
                </c:pt>
                <c:pt idx="5">
                  <c:v>2947</c:v>
                </c:pt>
                <c:pt idx="6">
                  <c:v>3480</c:v>
                </c:pt>
                <c:pt idx="7">
                  <c:v>4731</c:v>
                </c:pt>
                <c:pt idx="8">
                  <c:v>4478</c:v>
                </c:pt>
                <c:pt idx="9">
                  <c:v>5451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693-40B0-9475-1AB6D97F4761}"/>
            </c:ext>
          </c:extLst>
        </c:ser>
        <c:ser>
          <c:idx val="10"/>
          <c:order val="10"/>
          <c:tx>
            <c:strRef>
              <c:f>'Import. 1806 - chocolat'!$C$15</c:f>
              <c:strCache>
                <c:ptCount val="1"/>
                <c:pt idx="0">
                  <c:v>Suisse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chocolat'!$D$15:$M$15</c:f>
              <c:numCache>
                <c:formatCode>0</c:formatCode>
                <c:ptCount val="10"/>
                <c:pt idx="0">
                  <c:v>1682</c:v>
                </c:pt>
                <c:pt idx="1">
                  <c:v>1759</c:v>
                </c:pt>
                <c:pt idx="2">
                  <c:v>2434</c:v>
                </c:pt>
                <c:pt idx="3">
                  <c:v>1995</c:v>
                </c:pt>
                <c:pt idx="4">
                  <c:v>1763</c:v>
                </c:pt>
                <c:pt idx="5">
                  <c:v>1449</c:v>
                </c:pt>
                <c:pt idx="6">
                  <c:v>2492</c:v>
                </c:pt>
                <c:pt idx="7">
                  <c:v>3831</c:v>
                </c:pt>
                <c:pt idx="8">
                  <c:v>969</c:v>
                </c:pt>
                <c:pt idx="9">
                  <c:v>1258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693-40B0-9475-1AB6D97F4761}"/>
            </c:ext>
          </c:extLst>
        </c:ser>
        <c:ser>
          <c:idx val="11"/>
          <c:order val="11"/>
          <c:tx>
            <c:strRef>
              <c:f>'Import. 1806 - chocolat'!$C$16</c:f>
              <c:strCache>
                <c:ptCount val="1"/>
                <c:pt idx="0">
                  <c:v>Slovénie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chocolat'!$D$16:$M$16</c:f>
              <c:numCache>
                <c:formatCode>0</c:formatCode>
                <c:ptCount val="10"/>
                <c:pt idx="0">
                  <c:v>809</c:v>
                </c:pt>
                <c:pt idx="1">
                  <c:v>1090</c:v>
                </c:pt>
                <c:pt idx="2">
                  <c:v>1132</c:v>
                </c:pt>
                <c:pt idx="3">
                  <c:v>1049</c:v>
                </c:pt>
                <c:pt idx="4">
                  <c:v>1031</c:v>
                </c:pt>
                <c:pt idx="5">
                  <c:v>650</c:v>
                </c:pt>
                <c:pt idx="6">
                  <c:v>875</c:v>
                </c:pt>
                <c:pt idx="7">
                  <c:v>1012</c:v>
                </c:pt>
                <c:pt idx="8">
                  <c:v>1108</c:v>
                </c:pt>
                <c:pt idx="9">
                  <c:v>1183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693-40B0-9475-1AB6D97F4761}"/>
            </c:ext>
          </c:extLst>
        </c:ser>
        <c:ser>
          <c:idx val="12"/>
          <c:order val="12"/>
          <c:tx>
            <c:strRef>
              <c:f>'Import. 1806 - chocolat'!$C$17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1806 - chocolat'!$D$4:$M$4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1806 - chocolat'!$D$17:$M$17</c:f>
              <c:numCache>
                <c:formatCode>0</c:formatCode>
                <c:ptCount val="10"/>
                <c:pt idx="0">
                  <c:v>423</c:v>
                </c:pt>
                <c:pt idx="1">
                  <c:v>440</c:v>
                </c:pt>
                <c:pt idx="2">
                  <c:v>836</c:v>
                </c:pt>
                <c:pt idx="3">
                  <c:v>897</c:v>
                </c:pt>
                <c:pt idx="4">
                  <c:v>835</c:v>
                </c:pt>
                <c:pt idx="5">
                  <c:v>766</c:v>
                </c:pt>
                <c:pt idx="6">
                  <c:v>3116</c:v>
                </c:pt>
                <c:pt idx="7">
                  <c:v>1066</c:v>
                </c:pt>
                <c:pt idx="8">
                  <c:v>925</c:v>
                </c:pt>
                <c:pt idx="9">
                  <c:v>1002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693-40B0-9475-1AB6D97F47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09634288"/>
        <c:axId val="90963468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1806 - chocolat'!$C$5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1806 - chocolat'!$D$5:$M$5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143619</c:v>
                      </c:pt>
                      <c:pt idx="1">
                        <c:v>144866</c:v>
                      </c:pt>
                      <c:pt idx="2">
                        <c:v>148744</c:v>
                      </c:pt>
                      <c:pt idx="3">
                        <c:v>156816</c:v>
                      </c:pt>
                      <c:pt idx="4">
                        <c:v>150554</c:v>
                      </c:pt>
                      <c:pt idx="5">
                        <c:v>140971</c:v>
                      </c:pt>
                      <c:pt idx="6">
                        <c:v>156703</c:v>
                      </c:pt>
                      <c:pt idx="7">
                        <c:v>160898</c:v>
                      </c:pt>
                      <c:pt idx="8">
                        <c:v>165392</c:v>
                      </c:pt>
                      <c:pt idx="9">
                        <c:v>170338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E693-40B0-9475-1AB6D97F476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1806 - chocolat'!$D$6:$M$6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141232</c:v>
                      </c:pt>
                      <c:pt idx="1">
                        <c:v>142249</c:v>
                      </c:pt>
                      <c:pt idx="2">
                        <c:v>145268</c:v>
                      </c:pt>
                      <c:pt idx="3">
                        <c:v>153868</c:v>
                      </c:pt>
                      <c:pt idx="4">
                        <c:v>147878</c:v>
                      </c:pt>
                      <c:pt idx="5">
                        <c:v>138268</c:v>
                      </c:pt>
                      <c:pt idx="6">
                        <c:v>152843</c:v>
                      </c:pt>
                      <c:pt idx="7">
                        <c:v>155907</c:v>
                      </c:pt>
                      <c:pt idx="8">
                        <c:v>163563</c:v>
                      </c:pt>
                      <c:pt idx="9">
                        <c:v>167463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E693-40B0-9475-1AB6D97F4761}"/>
                  </c:ext>
                </c:extLst>
              </c15:ser>
            </c15:filteredBarSeries>
          </c:ext>
        </c:extLst>
      </c:barChart>
      <c:catAx>
        <c:axId val="909634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4680"/>
        <c:crosses val="autoZero"/>
        <c:auto val="1"/>
        <c:lblAlgn val="ctr"/>
        <c:lblOffset val="100"/>
        <c:noMultiLvlLbl val="0"/>
      </c:catAx>
      <c:valAx>
        <c:axId val="90963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909634288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657059193043775"/>
          <c:w val="0.80225460149098538"/>
          <c:h val="0.213955490085935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C0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produits d’épicerie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8582303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339" b="95517" l="9607" r="89520">
                        <a14:foregroundMark x1="63319" y1="2534" x2="63319" y2="2534"/>
                        <a14:foregroundMark x1="86026" y1="71735" x2="86026" y2="71735"/>
                        <a14:foregroundMark x1="66812" y1="95517" x2="66812" y2="95517"/>
                        <a14:foregroundMark x1="56332" y1="45614" x2="56332" y2="45614"/>
                        <a14:foregroundMark x1="85590" y1="42690" x2="85590" y2="42690"/>
                      </a14:backgroundRemoval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367" y="4350461"/>
            <a:ext cx="578861" cy="129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Produits d’épicerie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C0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Produits d’épicerie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271125744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ux contenus"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Répartition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403177735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Espagne – Produits d’épicerie Source : douane espagnole,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C0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C0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C0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339693475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Espagne – Produits d’épicerie Source : douane espagnole,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C0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9" r:id="rId5"/>
    <p:sldLayoutId id="2147483658" r:id="rId6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C0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>
          <a:xfrm>
            <a:off x="4787356" y="4279515"/>
            <a:ext cx="2617287" cy="675626"/>
          </a:xfrm>
        </p:spPr>
        <p:txBody>
          <a:bodyPr>
            <a:normAutofit/>
          </a:bodyPr>
          <a:lstStyle/>
          <a:p>
            <a:r>
              <a:rPr lang="fr-FR" dirty="0" smtClean="0"/>
              <a:t>Espagne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104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</a:t>
            </a:r>
            <a:r>
              <a:rPr lang="fr-FR" dirty="0"/>
              <a:t>– Produits d’épicerie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espagnole, </a:t>
            </a:r>
            <a:r>
              <a:rPr lang="fr-FR" i="1" dirty="0"/>
              <a:t>d’après 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poste </a:t>
            </a:r>
            <a:r>
              <a:rPr lang="fr-FR" i="1" dirty="0" smtClean="0"/>
              <a:t>Café, thé, épices </a:t>
            </a:r>
            <a:r>
              <a:rPr lang="fr-FR" dirty="0" smtClean="0"/>
              <a:t>représente 23 % des importations totales contre 28 % en provenance de France.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7881994"/>
              </p:ext>
            </p:extLst>
          </p:nvPr>
        </p:nvGraphicFramePr>
        <p:xfrm>
          <a:off x="166796" y="1763597"/>
          <a:ext cx="5926185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08759"/>
              </p:ext>
            </p:extLst>
          </p:nvPr>
        </p:nvGraphicFramePr>
        <p:xfrm>
          <a:off x="6092981" y="1763597"/>
          <a:ext cx="5932221" cy="3958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93985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Produits d’épicerie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Fournisseurs et parts de marché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espagnoles progressent </a:t>
            </a:r>
            <a:r>
              <a:rPr lang="fr-FR" dirty="0" smtClean="0"/>
              <a:t>avec </a:t>
            </a:r>
            <a:r>
              <a:rPr lang="fr-FR" dirty="0"/>
              <a:t>la hausse des prix du café et des importations exceptionnelles </a:t>
            </a:r>
            <a:r>
              <a:rPr lang="fr-FR" dirty="0" smtClean="0"/>
              <a:t>d‘huile </a:t>
            </a:r>
            <a:r>
              <a:rPr lang="fr-FR" dirty="0"/>
              <a:t>d'olive. La </a:t>
            </a:r>
            <a:r>
              <a:rPr lang="fr-FR" dirty="0" smtClean="0"/>
              <a:t>France, 3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 smtClean="0"/>
              <a:t>fournisseur, </a:t>
            </a:r>
            <a:r>
              <a:rPr lang="fr-FR" dirty="0" smtClean="0"/>
              <a:t>a une part de marché de 11 %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433628"/>
              </p:ext>
            </p:extLst>
          </p:nvPr>
        </p:nvGraphicFramePr>
        <p:xfrm>
          <a:off x="166797" y="1763597"/>
          <a:ext cx="5926185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8801860"/>
              </p:ext>
            </p:extLst>
          </p:nvPr>
        </p:nvGraphicFramePr>
        <p:xfrm>
          <a:off x="6092982" y="1763597"/>
          <a:ext cx="5932220" cy="390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05198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09 – Café, thé, épices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53518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Produits d’épicerie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09 – Café, thé, épices (en </a:t>
            </a:r>
            <a:r>
              <a:rPr lang="fr-FR" dirty="0" smtClean="0"/>
              <a:t>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just"/>
            <a:r>
              <a:rPr lang="fr-FR" dirty="0" smtClean="0">
                <a:cs typeface="Calibri" panose="020F0502020204030204" pitchFamily="34" charset="0"/>
              </a:rPr>
              <a:t>La </a:t>
            </a:r>
            <a:r>
              <a:rPr lang="fr-FR" dirty="0">
                <a:cs typeface="Calibri" panose="020F0502020204030204" pitchFamily="34" charset="0"/>
              </a:rPr>
              <a:t>France est le </a:t>
            </a:r>
            <a:r>
              <a:rPr lang="fr-FR" dirty="0" smtClean="0">
                <a:cs typeface="Calibri" panose="020F0502020204030204" pitchFamily="34" charset="0"/>
              </a:rPr>
              <a:t>7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qui se maintient à </a:t>
            </a:r>
            <a:r>
              <a:rPr lang="fr-FR" dirty="0" smtClean="0">
                <a:cs typeface="Calibri" panose="020F0502020204030204" pitchFamily="34" charset="0"/>
              </a:rPr>
              <a:t>3 </a:t>
            </a:r>
            <a:r>
              <a:rPr lang="fr-FR" dirty="0" smtClean="0">
                <a:cs typeface="Calibri" panose="020F0502020204030204" pitchFamily="34" charset="0"/>
              </a:rPr>
              <a:t>%, </a:t>
            </a:r>
            <a:r>
              <a:rPr lang="fr-FR" dirty="0">
                <a:cs typeface="Calibri" panose="020F0502020204030204" pitchFamily="34" charset="0"/>
              </a:rPr>
              <a:t>essentiellement par la fourniture de préparations à base de café.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971902"/>
              </p:ext>
            </p:extLst>
          </p:nvPr>
        </p:nvGraphicFramePr>
        <p:xfrm>
          <a:off x="157572" y="1763597"/>
          <a:ext cx="5935239" cy="3931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2705350"/>
              </p:ext>
            </p:extLst>
          </p:nvPr>
        </p:nvGraphicFramePr>
        <p:xfrm>
          <a:off x="6102036" y="1763596"/>
          <a:ext cx="5916789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5618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94776" y="2860992"/>
            <a:ext cx="6002447" cy="1136015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1905 – Produits de boulangerie, biscuiterie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0532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Produits d’épicerie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1905 – Produits de la boulangerie, biscuiterie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Les importations espagnoles se stabilisent en </a:t>
            </a:r>
            <a:r>
              <a:rPr lang="fr-FR" dirty="0" smtClean="0">
                <a:cs typeface="Calibri" panose="020F0502020204030204" pitchFamily="34" charset="0"/>
              </a:rPr>
              <a:t>2024. </a:t>
            </a:r>
            <a:r>
              <a:rPr lang="fr-FR" dirty="0">
                <a:cs typeface="Calibri" panose="020F0502020204030204" pitchFamily="34" charset="0"/>
              </a:rPr>
              <a:t>La France est le </a:t>
            </a:r>
            <a:r>
              <a:rPr lang="fr-FR" dirty="0" smtClean="0">
                <a:cs typeface="Calibri" panose="020F0502020204030204" pitchFamily="34" charset="0"/>
              </a:rPr>
              <a:t>3</a:t>
            </a:r>
            <a:r>
              <a:rPr lang="fr-FR" baseline="30000" dirty="0" smtClean="0">
                <a:cs typeface="Calibri" panose="020F0502020204030204" pitchFamily="34" charset="0"/>
              </a:rPr>
              <a:t>e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avec une part de marché de </a:t>
            </a:r>
            <a:r>
              <a:rPr lang="fr-FR" dirty="0" smtClean="0">
                <a:cs typeface="Calibri" panose="020F0502020204030204" pitchFamily="34" charset="0"/>
              </a:rPr>
              <a:t>16 </a:t>
            </a:r>
            <a:r>
              <a:rPr lang="fr-FR" dirty="0" smtClean="0">
                <a:cs typeface="Calibri" panose="020F0502020204030204" pitchFamily="34" charset="0"/>
              </a:rPr>
              <a:t>%, derrière le Portugal et l’Allemagne.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8922236"/>
              </p:ext>
            </p:extLst>
          </p:nvPr>
        </p:nvGraphicFramePr>
        <p:xfrm>
          <a:off x="166798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871715"/>
              </p:ext>
            </p:extLst>
          </p:nvPr>
        </p:nvGraphicFramePr>
        <p:xfrm>
          <a:off x="6092812" y="1763597"/>
          <a:ext cx="5932390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671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3017822" y="2833832"/>
            <a:ext cx="6156356" cy="1190336"/>
          </a:xfrm>
        </p:spPr>
        <p:txBody>
          <a:bodyPr>
            <a:normAutofit/>
          </a:bodyPr>
          <a:lstStyle/>
          <a:p>
            <a:r>
              <a:rPr lang="fr-FR" dirty="0" smtClean="0"/>
              <a:t>1806 – Chocolat et préparations cacaotées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8976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Espagne – Produits d’épicerie </a:t>
            </a:r>
          </a:p>
          <a:p>
            <a:r>
              <a:rPr lang="fr-FR" i="1" dirty="0" smtClean="0"/>
              <a:t>Source : douane espagnole,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1806 – Chocolat et préparations cacaotées (en volume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>
                <a:cs typeface="Calibri" panose="020F0502020204030204" pitchFamily="34" charset="0"/>
              </a:rPr>
              <a:t>La France </a:t>
            </a:r>
            <a:r>
              <a:rPr lang="fr-FR" dirty="0" smtClean="0">
                <a:cs typeface="Calibri" panose="020F0502020204030204" pitchFamily="34" charset="0"/>
              </a:rPr>
              <a:t>retrouve sa place de 1</a:t>
            </a:r>
            <a:r>
              <a:rPr lang="fr-FR" baseline="30000" dirty="0" smtClean="0">
                <a:cs typeface="Calibri" panose="020F0502020204030204" pitchFamily="34" charset="0"/>
              </a:rPr>
              <a:t>er</a:t>
            </a:r>
            <a:r>
              <a:rPr lang="fr-FR" dirty="0" smtClean="0">
                <a:cs typeface="Calibri" panose="020F0502020204030204" pitchFamily="34" charset="0"/>
              </a:rPr>
              <a:t> </a:t>
            </a:r>
            <a:r>
              <a:rPr lang="fr-FR" dirty="0">
                <a:cs typeface="Calibri" panose="020F0502020204030204" pitchFamily="34" charset="0"/>
              </a:rPr>
              <a:t>fournisseur en </a:t>
            </a:r>
            <a:r>
              <a:rPr lang="fr-FR" dirty="0" smtClean="0">
                <a:cs typeface="Calibri" panose="020F0502020204030204" pitchFamily="34" charset="0"/>
              </a:rPr>
              <a:t>2024, devant l’Allemagne</a:t>
            </a:r>
            <a:r>
              <a:rPr lang="fr-FR" dirty="0">
                <a:cs typeface="Calibri" panose="020F0502020204030204" pitchFamily="34" charset="0"/>
              </a:rPr>
              <a:t>, </a:t>
            </a:r>
            <a:r>
              <a:rPr lang="fr-FR" dirty="0" smtClean="0">
                <a:cs typeface="Calibri" panose="020F0502020204030204" pitchFamily="34" charset="0"/>
              </a:rPr>
              <a:t>avec une part </a:t>
            </a:r>
            <a:r>
              <a:rPr lang="fr-FR" dirty="0">
                <a:cs typeface="Calibri" panose="020F0502020204030204" pitchFamily="34" charset="0"/>
              </a:rPr>
              <a:t>de marché </a:t>
            </a:r>
            <a:r>
              <a:rPr lang="fr-FR" dirty="0" smtClean="0">
                <a:cs typeface="Calibri" panose="020F0502020204030204" pitchFamily="34" charset="0"/>
              </a:rPr>
              <a:t>de 25 %.</a:t>
            </a: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231007"/>
              </p:ext>
            </p:extLst>
          </p:nvPr>
        </p:nvGraphicFramePr>
        <p:xfrm>
          <a:off x="166798" y="1763597"/>
          <a:ext cx="5926014" cy="3912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410116"/>
              </p:ext>
            </p:extLst>
          </p:nvPr>
        </p:nvGraphicFramePr>
        <p:xfrm>
          <a:off x="6092812" y="1763597"/>
          <a:ext cx="5932390" cy="391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767198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356</Words>
  <Application>Microsoft Office PowerPoint</Application>
  <PresentationFormat>Grand écran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49</cp:revision>
  <dcterms:created xsi:type="dcterms:W3CDTF">2025-04-03T15:40:27Z</dcterms:created>
  <dcterms:modified xsi:type="dcterms:W3CDTF">2025-08-14T15:03:49Z</dcterms:modified>
</cp:coreProperties>
</file>