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FURET Maiwen" initials="FM" lastIdx="11" clrIdx="2">
    <p:extLst>
      <p:ext uri="{19B8F6BF-5375-455C-9EA6-DF929625EA0E}">
        <p15:presenceInfo xmlns:p15="http://schemas.microsoft.com/office/powerpoint/2012/main" userId="FURET Maiw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25" d="100"/>
          <a:sy n="125" d="100"/>
        </p:scale>
        <p:origin x="402" y="-4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08/01/2025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08/01/2025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08/01/2025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08/01/2025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08/01/2025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08/01/2025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01/08/2024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PAI gangui Méditerranée 2024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01/08/2024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720260"/>
              </p:ext>
            </p:extLst>
          </p:nvPr>
        </p:nvGraphicFramePr>
        <p:xfrm>
          <a:off x="302039" y="1313853"/>
          <a:ext cx="6882850" cy="7827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107551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BIC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en date de 2025)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 autres aides publiques perçues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01/08/2024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895780"/>
              </p:ext>
            </p:extLst>
          </p:nvPr>
        </p:nvGraphicFramePr>
        <p:xfrm>
          <a:off x="302039" y="1313853"/>
          <a:ext cx="6882850" cy="651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456901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1.3 – TA 2 : Arrêts définitif des activités de pêche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2091834">
                <a:tc>
                  <a:txBody>
                    <a:bodyPr/>
                    <a:lstStyle/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000" b="1" u="sng" dirty="0" smtClean="0"/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dirty="0" smtClean="0"/>
                        <a:t>Demande de paiement déposée sur le portail E-SYNERGIE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b="1" u="sng" dirty="0" smtClean="0"/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Attestation de destruction ou constatation de la destruction irréversible de la quille du navire et certificat de radiation ;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0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2055</TotalTime>
  <Words>460</Words>
  <Application>Microsoft Office PowerPoint</Application>
  <PresentationFormat>Personnalisé</PresentationFormat>
  <Paragraphs>236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EL BEY Jaweher</cp:lastModifiedBy>
  <cp:revision>82</cp:revision>
  <dcterms:created xsi:type="dcterms:W3CDTF">2022-06-01T16:29:40Z</dcterms:created>
  <dcterms:modified xsi:type="dcterms:W3CDTF">2025-01-08T14:10:38Z</dcterms:modified>
</cp:coreProperties>
</file>