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ingapour\Singapour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BF-435F-92BD-38876396B6EB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BF-435F-92BD-38876396B6EB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BF-435F-92BD-38876396B6EB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BF-435F-92BD-38876396B6EB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BF-435F-92BD-38876396B6EB}"/>
              </c:ext>
            </c:extLst>
          </c:dPt>
          <c:dPt>
            <c:idx val="5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BF-435F-92BD-38876396B6EB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BF-435F-92BD-38876396B6E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BF-435F-92BD-38876396B6E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6BF-435F-92BD-38876396B6EB}"/>
              </c:ext>
            </c:extLst>
          </c:dPt>
          <c:dLbls>
            <c:dLbl>
              <c:idx val="0"/>
              <c:layout>
                <c:manualLayout>
                  <c:x val="-0.23573344402849397"/>
                  <c:y val="0.142951589633583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600996256445"/>
                      <c:h val="0.42014351856509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6BF-435F-92BD-38876396B6EB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6BF-435F-92BD-38876396B6EB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6BF-435F-92BD-38876396B6EB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6BF-435F-92BD-38876396B6EB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6BF-435F-92BD-38876396B6EB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6BF-435F-92BD-38876396B6EB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6BF-435F-92BD-38876396B6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compo.'!$C$24:$C$32</c15:sqref>
                  </c15:fullRef>
                </c:ext>
              </c:extLst>
              <c:f>'Import. TBB laits compo.'!$C$26:$C$32</c:f>
              <c:strCache>
                <c:ptCount val="7"/>
                <c:pt idx="0">
                  <c:v>0402 - Lait concentré</c:v>
                </c:pt>
                <c:pt idx="1">
                  <c:v>0401 - Lait</c:v>
                </c:pt>
                <c:pt idx="2">
                  <c:v>0406 - Fromages</c:v>
                </c:pt>
                <c:pt idx="3">
                  <c:v>0405 - Beurre</c:v>
                </c:pt>
                <c:pt idx="4">
                  <c:v>0404 - Lactosérum</c:v>
                </c:pt>
                <c:pt idx="5">
                  <c:v>0403 - Babeurre</c:v>
                </c:pt>
                <c:pt idx="6">
                  <c:v>Autres produits laitiers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compo.'!$M$24:$M$32</c15:sqref>
                  </c15:fullRef>
                </c:ext>
              </c:extLst>
              <c:f>'Import. TBB laits compo.'!$M$26:$M$32</c:f>
              <c:numCache>
                <c:formatCode>0%</c:formatCode>
                <c:ptCount val="7"/>
                <c:pt idx="0">
                  <c:v>0.36543340874551472</c:v>
                </c:pt>
                <c:pt idx="1">
                  <c:v>0.17157926427362752</c:v>
                </c:pt>
                <c:pt idx="2">
                  <c:v>0.13719329371864816</c:v>
                </c:pt>
                <c:pt idx="3">
                  <c:v>0.12256328950031156</c:v>
                </c:pt>
                <c:pt idx="4">
                  <c:v>7.7883130468918621E-2</c:v>
                </c:pt>
                <c:pt idx="5">
                  <c:v>6.7024700315800656E-2</c:v>
                </c:pt>
                <c:pt idx="6">
                  <c:v>5.8322912977178766E-2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26BF-435F-92BD-38876396B6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0.4152312541229935</c:v>
                </c:pt>
                <c:pt idx="1">
                  <c:v>0.38551957885627747</c:v>
                </c:pt>
                <c:pt idx="2">
                  <c:v>0.3597175521183591</c:v>
                </c:pt>
                <c:pt idx="3">
                  <c:v>0.33280550774526679</c:v>
                </c:pt>
                <c:pt idx="4">
                  <c:v>0.32943048043270762</c:v>
                </c:pt>
                <c:pt idx="5">
                  <c:v>0.35041798789276446</c:v>
                </c:pt>
                <c:pt idx="6">
                  <c:v>0.30770147120138186</c:v>
                </c:pt>
                <c:pt idx="7">
                  <c:v>0.30452013095169722</c:v>
                </c:pt>
                <c:pt idx="8">
                  <c:v>0.27615615615615613</c:v>
                </c:pt>
                <c:pt idx="9">
                  <c:v>0.29460073388083174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62-4999-B0D0-964E0FB23C3B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0.16462654841310562</c:v>
                </c:pt>
                <c:pt idx="1">
                  <c:v>0.16975553472272301</c:v>
                </c:pt>
                <c:pt idx="2">
                  <c:v>0.1683254875588433</c:v>
                </c:pt>
                <c:pt idx="3">
                  <c:v>0.17321858864027539</c:v>
                </c:pt>
                <c:pt idx="4">
                  <c:v>0.14686605154311166</c:v>
                </c:pt>
                <c:pt idx="5">
                  <c:v>0.13611991928509656</c:v>
                </c:pt>
                <c:pt idx="6">
                  <c:v>0.14402287211864911</c:v>
                </c:pt>
                <c:pt idx="7">
                  <c:v>0.16501062546665901</c:v>
                </c:pt>
                <c:pt idx="8">
                  <c:v>0.19327327327327326</c:v>
                </c:pt>
                <c:pt idx="9">
                  <c:v>0.17048168210146195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62-4999-B0D0-964E0FB23C3B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7.4763615040680201E-2</c:v>
                </c:pt>
                <c:pt idx="1">
                  <c:v>8.1055743852311249E-2</c:v>
                </c:pt>
                <c:pt idx="2">
                  <c:v>7.8547410894418287E-2</c:v>
                </c:pt>
                <c:pt idx="3">
                  <c:v>9.2736660929432016E-2</c:v>
                </c:pt>
                <c:pt idx="4">
                  <c:v>0.10970410435889277</c:v>
                </c:pt>
                <c:pt idx="5">
                  <c:v>0.10129720380513116</c:v>
                </c:pt>
                <c:pt idx="6">
                  <c:v>0.11019119661683245</c:v>
                </c:pt>
                <c:pt idx="7">
                  <c:v>0.10010912641433577</c:v>
                </c:pt>
                <c:pt idx="8">
                  <c:v>0.10168168168168168</c:v>
                </c:pt>
                <c:pt idx="9">
                  <c:v>0.10012231347195527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62-4999-B0D0-964E0FB23C3B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3.9507439712673169E-2</c:v>
                </c:pt>
                <c:pt idx="1">
                  <c:v>6.0575466935890963E-2</c:v>
                </c:pt>
                <c:pt idx="2">
                  <c:v>4.983187626092804E-2</c:v>
                </c:pt>
                <c:pt idx="3">
                  <c:v>6.1480206540447502E-2</c:v>
                </c:pt>
                <c:pt idx="4">
                  <c:v>7.1333121221762649E-2</c:v>
                </c:pt>
                <c:pt idx="5">
                  <c:v>6.7512251369270679E-2</c:v>
                </c:pt>
                <c:pt idx="6">
                  <c:v>7.0105426171898272E-2</c:v>
                </c:pt>
                <c:pt idx="7">
                  <c:v>7.4320831658147152E-2</c:v>
                </c:pt>
                <c:pt idx="8">
                  <c:v>7.369369369369369E-2</c:v>
                </c:pt>
                <c:pt idx="9">
                  <c:v>8.4105073096860619E-2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62-4999-B0D0-964E0FB23C3B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4.9475921718097192E-2</c:v>
                </c:pt>
                <c:pt idx="1">
                  <c:v>4.701810052642965E-2</c:v>
                </c:pt>
                <c:pt idx="2">
                  <c:v>4.3846671149966376E-2</c:v>
                </c:pt>
                <c:pt idx="3">
                  <c:v>4.8330464716006882E-2</c:v>
                </c:pt>
                <c:pt idx="4">
                  <c:v>4.5497931912185811E-2</c:v>
                </c:pt>
                <c:pt idx="5">
                  <c:v>4.1395214759296625E-2</c:v>
                </c:pt>
                <c:pt idx="6">
                  <c:v>4.3659538983858479E-2</c:v>
                </c:pt>
                <c:pt idx="7">
                  <c:v>5.0600195278846703E-2</c:v>
                </c:pt>
                <c:pt idx="8">
                  <c:v>5.2132132132132129E-2</c:v>
                </c:pt>
                <c:pt idx="9">
                  <c:v>5.1546391752577317E-2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62-4999-B0D0-964E0FB23C3B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7.6156270614967381E-2</c:v>
                </c:pt>
                <c:pt idx="1">
                  <c:v>7.3772265089781491E-2</c:v>
                </c:pt>
                <c:pt idx="2">
                  <c:v>6.2273032952252859E-2</c:v>
                </c:pt>
                <c:pt idx="3">
                  <c:v>5.4457831325301208E-2</c:v>
                </c:pt>
                <c:pt idx="4">
                  <c:v>4.9506840598154626E-2</c:v>
                </c:pt>
                <c:pt idx="5">
                  <c:v>4.3182473335255114E-2</c:v>
                </c:pt>
                <c:pt idx="6">
                  <c:v>5.6465542915003872E-2</c:v>
                </c:pt>
                <c:pt idx="7">
                  <c:v>5.2208374016426397E-2</c:v>
                </c:pt>
                <c:pt idx="8">
                  <c:v>5.1111111111111114E-2</c:v>
                </c:pt>
                <c:pt idx="9">
                  <c:v>4.5023006581629679E-2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62-4999-B0D0-964E0FB23C3B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2.2795572821227003E-2</c:v>
                </c:pt>
                <c:pt idx="1">
                  <c:v>2.4230186774356385E-2</c:v>
                </c:pt>
                <c:pt idx="2">
                  <c:v>2.8581035642232685E-2</c:v>
                </c:pt>
                <c:pt idx="3">
                  <c:v>3.6213425129087783E-2</c:v>
                </c:pt>
                <c:pt idx="4">
                  <c:v>4.5943366210626793E-2</c:v>
                </c:pt>
                <c:pt idx="5">
                  <c:v>5.5577976362063998E-2</c:v>
                </c:pt>
                <c:pt idx="6">
                  <c:v>5.1760081005420212E-2</c:v>
                </c:pt>
                <c:pt idx="7">
                  <c:v>4.6637183389811036E-2</c:v>
                </c:pt>
                <c:pt idx="8">
                  <c:v>3.4414414414414417E-2</c:v>
                </c:pt>
                <c:pt idx="9">
                  <c:v>4.0188712213873844E-2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62-4999-B0D0-964E0FB23C3B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3.3716924430110679E-2</c:v>
                </c:pt>
                <c:pt idx="1">
                  <c:v>3.136943823465782E-2</c:v>
                </c:pt>
                <c:pt idx="2">
                  <c:v>3.9475453934095496E-2</c:v>
                </c:pt>
                <c:pt idx="3">
                  <c:v>4.2134251290877799E-2</c:v>
                </c:pt>
                <c:pt idx="4">
                  <c:v>3.6334712058542794E-2</c:v>
                </c:pt>
                <c:pt idx="5">
                  <c:v>4.162582876909772E-2</c:v>
                </c:pt>
                <c:pt idx="6">
                  <c:v>4.2587408422181193E-2</c:v>
                </c:pt>
                <c:pt idx="7">
                  <c:v>3.3025099075297229E-2</c:v>
                </c:pt>
                <c:pt idx="8">
                  <c:v>3.5195195195195192E-2</c:v>
                </c:pt>
                <c:pt idx="9">
                  <c:v>3.8907332983866269E-2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62-4999-B0D0-964E0FB23C3B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8.2826357839184926E-3</c:v>
                </c:pt>
                <c:pt idx="1">
                  <c:v>9.8795702026393591E-3</c:v>
                </c:pt>
                <c:pt idx="2">
                  <c:v>1.9031607262945529E-2</c:v>
                </c:pt>
                <c:pt idx="3">
                  <c:v>2.1824440619621341E-2</c:v>
                </c:pt>
                <c:pt idx="4">
                  <c:v>2.6407890550429525E-2</c:v>
                </c:pt>
                <c:pt idx="5">
                  <c:v>2.7616027673681175E-2</c:v>
                </c:pt>
                <c:pt idx="6">
                  <c:v>3.2819107749121446E-2</c:v>
                </c:pt>
                <c:pt idx="7">
                  <c:v>2.6764688989719142E-2</c:v>
                </c:pt>
                <c:pt idx="8">
                  <c:v>2.7927927927927927E-2</c:v>
                </c:pt>
                <c:pt idx="9">
                  <c:v>2.9471722290174151E-2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262-4999-B0D0-964E0FB23C3B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4.2585941508465883E-2</c:v>
                </c:pt>
                <c:pt idx="1">
                  <c:v>3.721064397490445E-2</c:v>
                </c:pt>
                <c:pt idx="2">
                  <c:v>4.209818426361802E-2</c:v>
                </c:pt>
                <c:pt idx="3">
                  <c:v>4.0963855421686748E-2</c:v>
                </c:pt>
                <c:pt idx="4">
                  <c:v>4.4161629016862873E-2</c:v>
                </c:pt>
                <c:pt idx="5">
                  <c:v>2.8250216200634188E-2</c:v>
                </c:pt>
                <c:pt idx="6">
                  <c:v>2.6803264041932218E-2</c:v>
                </c:pt>
                <c:pt idx="7">
                  <c:v>1.5507437826661306E-2</c:v>
                </c:pt>
                <c:pt idx="8">
                  <c:v>2.2522522522522521E-2</c:v>
                </c:pt>
                <c:pt idx="9">
                  <c:v>2.795736501834702E-2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262-4999-B0D0-964E0FB23C3B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7.2857875833760896E-2</c:v>
                </c:pt>
                <c:pt idx="1">
                  <c:v>7.9613470830028121E-2</c:v>
                </c:pt>
                <c:pt idx="2">
                  <c:v>0.10827168796234028</c:v>
                </c:pt>
                <c:pt idx="3">
                  <c:v>9.5834767641996554E-2</c:v>
                </c:pt>
                <c:pt idx="4">
                  <c:v>9.4813872096722873E-2</c:v>
                </c:pt>
                <c:pt idx="5">
                  <c:v>0.10700490054770827</c:v>
                </c:pt>
                <c:pt idx="6">
                  <c:v>0.11388409077372089</c:v>
                </c:pt>
                <c:pt idx="7">
                  <c:v>0.13129630693239905</c:v>
                </c:pt>
                <c:pt idx="8">
                  <c:v>0.1318918918918919</c:v>
                </c:pt>
                <c:pt idx="9">
                  <c:v>0.11759566660842216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62-4999-B0D0-964E0FB23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0297456"/>
        <c:axId val="480291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0.92714212416623898</c:v>
                      </c:pt>
                      <c:pt idx="1">
                        <c:v>0.9203865291699721</c:v>
                      </c:pt>
                      <c:pt idx="2">
                        <c:v>0.89172831203765968</c:v>
                      </c:pt>
                      <c:pt idx="3">
                        <c:v>0.9041652323580035</c:v>
                      </c:pt>
                      <c:pt idx="4">
                        <c:v>0.90518612790327702</c:v>
                      </c:pt>
                      <c:pt idx="5">
                        <c:v>0.89299509945229172</c:v>
                      </c:pt>
                      <c:pt idx="6">
                        <c:v>0.88611590922627903</c:v>
                      </c:pt>
                      <c:pt idx="7">
                        <c:v>0.86870369306760109</c:v>
                      </c:pt>
                      <c:pt idx="8">
                        <c:v>0.86810810810810812</c:v>
                      </c:pt>
                      <c:pt idx="9">
                        <c:v>0.88240433339157809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262-4999-B0D0-964E0FB23C3B}"/>
                  </c:ext>
                </c:extLst>
              </c15:ser>
            </c15:filteredBarSeries>
          </c:ext>
        </c:extLst>
      </c:barChart>
      <c:catAx>
        <c:axId val="48029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0291576"/>
        <c:crosses val="autoZero"/>
        <c:auto val="1"/>
        <c:lblAlgn val="ctr"/>
        <c:lblOffset val="100"/>
        <c:noMultiLvlLbl val="0"/>
      </c:catAx>
      <c:valAx>
        <c:axId val="4802915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0297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78925932516495"/>
          <c:y val="0.69220503129798039"/>
          <c:w val="0.86362766128789925"/>
          <c:h val="0.28823052156453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'Réexport. 0406 - fromages'!$C$10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fromages'!$D$10:$M$10</c:f>
              <c:numCache>
                <c:formatCode>0</c:formatCode>
                <c:ptCount val="10"/>
                <c:pt idx="0">
                  <c:v>-5665</c:v>
                </c:pt>
                <c:pt idx="1">
                  <c:v>-5346</c:v>
                </c:pt>
                <c:pt idx="2">
                  <c:v>-5349</c:v>
                </c:pt>
                <c:pt idx="3">
                  <c:v>-4834</c:v>
                </c:pt>
                <c:pt idx="4">
                  <c:v>-5177</c:v>
                </c:pt>
                <c:pt idx="5">
                  <c:v>-6078</c:v>
                </c:pt>
                <c:pt idx="6">
                  <c:v>-5166</c:v>
                </c:pt>
                <c:pt idx="7">
                  <c:v>-5302</c:v>
                </c:pt>
                <c:pt idx="8">
                  <c:v>-4598</c:v>
                </c:pt>
                <c:pt idx="9">
                  <c:v>-5058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6-4E01-87DB-ABFE7E6DBC87}"/>
            </c:ext>
          </c:extLst>
        </c:ser>
        <c:ser>
          <c:idx val="7"/>
          <c:order val="7"/>
          <c:tx>
            <c:strRef>
              <c:f>'Réexport. 0406 - fromages'!$C$11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fromages'!$D$11:$M$11</c:f>
              <c:numCache>
                <c:formatCode>0</c:formatCode>
                <c:ptCount val="10"/>
                <c:pt idx="0">
                  <c:v>-2246</c:v>
                </c:pt>
                <c:pt idx="1">
                  <c:v>-2354</c:v>
                </c:pt>
                <c:pt idx="2">
                  <c:v>-2503</c:v>
                </c:pt>
                <c:pt idx="3">
                  <c:v>-2516</c:v>
                </c:pt>
                <c:pt idx="4">
                  <c:v>-2308</c:v>
                </c:pt>
                <c:pt idx="5">
                  <c:v>-2361</c:v>
                </c:pt>
                <c:pt idx="6">
                  <c:v>-2418</c:v>
                </c:pt>
                <c:pt idx="7">
                  <c:v>-2873</c:v>
                </c:pt>
                <c:pt idx="8">
                  <c:v>-3218</c:v>
                </c:pt>
                <c:pt idx="9">
                  <c:v>-2927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36-4E01-87DB-ABFE7E6DBC87}"/>
            </c:ext>
          </c:extLst>
        </c:ser>
        <c:ser>
          <c:idx val="8"/>
          <c:order val="8"/>
          <c:tx>
            <c:strRef>
              <c:f>'Réexport. 0406 - fromages'!$C$12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fromages'!$D$12:$M$12</c:f>
              <c:numCache>
                <c:formatCode>0</c:formatCode>
                <c:ptCount val="10"/>
                <c:pt idx="0">
                  <c:v>-1020</c:v>
                </c:pt>
                <c:pt idx="1">
                  <c:v>-1124</c:v>
                </c:pt>
                <c:pt idx="2">
                  <c:v>-1168</c:v>
                </c:pt>
                <c:pt idx="3">
                  <c:v>-1347</c:v>
                </c:pt>
                <c:pt idx="4">
                  <c:v>-1724</c:v>
                </c:pt>
                <c:pt idx="5">
                  <c:v>-1757</c:v>
                </c:pt>
                <c:pt idx="6">
                  <c:v>-1850</c:v>
                </c:pt>
                <c:pt idx="7">
                  <c:v>-1743</c:v>
                </c:pt>
                <c:pt idx="8">
                  <c:v>-1693</c:v>
                </c:pt>
                <c:pt idx="9">
                  <c:v>-1719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36-4E01-87DB-ABFE7E6DBC87}"/>
            </c:ext>
          </c:extLst>
        </c:ser>
        <c:ser>
          <c:idx val="9"/>
          <c:order val="9"/>
          <c:tx>
            <c:strRef>
              <c:f>'Réexport. 0406 - fromages'!$C$13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fromages'!$D$13:$M$13</c:f>
              <c:numCache>
                <c:formatCode>0</c:formatCode>
                <c:ptCount val="10"/>
                <c:pt idx="0">
                  <c:v>-539</c:v>
                </c:pt>
                <c:pt idx="1">
                  <c:v>-840</c:v>
                </c:pt>
                <c:pt idx="2">
                  <c:v>-741</c:v>
                </c:pt>
                <c:pt idx="3">
                  <c:v>-893</c:v>
                </c:pt>
                <c:pt idx="4">
                  <c:v>-1121</c:v>
                </c:pt>
                <c:pt idx="5">
                  <c:v>-1171</c:v>
                </c:pt>
                <c:pt idx="6">
                  <c:v>-1177</c:v>
                </c:pt>
                <c:pt idx="7">
                  <c:v>-1294</c:v>
                </c:pt>
                <c:pt idx="8">
                  <c:v>-1227</c:v>
                </c:pt>
                <c:pt idx="9">
                  <c:v>-1444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36-4E01-87DB-ABFE7E6DBC87}"/>
            </c:ext>
          </c:extLst>
        </c:ser>
        <c:ser>
          <c:idx val="10"/>
          <c:order val="10"/>
          <c:tx>
            <c:strRef>
              <c:f>'Réexport. 0406 - fromages'!$C$14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fromages'!$D$14:$M$14</c:f>
              <c:numCache>
                <c:formatCode>0</c:formatCode>
                <c:ptCount val="10"/>
                <c:pt idx="0">
                  <c:v>-675</c:v>
                </c:pt>
                <c:pt idx="1">
                  <c:v>-652</c:v>
                </c:pt>
                <c:pt idx="2">
                  <c:v>-652</c:v>
                </c:pt>
                <c:pt idx="3">
                  <c:v>-702</c:v>
                </c:pt>
                <c:pt idx="4">
                  <c:v>-715</c:v>
                </c:pt>
                <c:pt idx="5">
                  <c:v>-718</c:v>
                </c:pt>
                <c:pt idx="6">
                  <c:v>-733</c:v>
                </c:pt>
                <c:pt idx="7">
                  <c:v>-881</c:v>
                </c:pt>
                <c:pt idx="8">
                  <c:v>-868</c:v>
                </c:pt>
                <c:pt idx="9">
                  <c:v>-885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36-4E01-87DB-ABFE7E6DBC87}"/>
            </c:ext>
          </c:extLst>
        </c:ser>
        <c:ser>
          <c:idx val="11"/>
          <c:order val="11"/>
          <c:tx>
            <c:strRef>
              <c:f>'Réexport. 0406 - fromages'!$C$15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fromages'!$D$15:$M$15</c:f>
              <c:numCache>
                <c:formatCode>0</c:formatCode>
                <c:ptCount val="10"/>
                <c:pt idx="0">
                  <c:v>-1039</c:v>
                </c:pt>
                <c:pt idx="1">
                  <c:v>-1023</c:v>
                </c:pt>
                <c:pt idx="2">
                  <c:v>-926</c:v>
                </c:pt>
                <c:pt idx="3">
                  <c:v>-791</c:v>
                </c:pt>
                <c:pt idx="4">
                  <c:v>-778</c:v>
                </c:pt>
                <c:pt idx="5">
                  <c:v>-749</c:v>
                </c:pt>
                <c:pt idx="6">
                  <c:v>-948</c:v>
                </c:pt>
                <c:pt idx="7">
                  <c:v>-909</c:v>
                </c:pt>
                <c:pt idx="8">
                  <c:v>-851</c:v>
                </c:pt>
                <c:pt idx="9">
                  <c:v>-773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36-4E01-87DB-ABFE7E6DBC87}"/>
            </c:ext>
          </c:extLst>
        </c:ser>
        <c:ser>
          <c:idx val="12"/>
          <c:order val="12"/>
          <c:tx>
            <c:strRef>
              <c:f>'Réexport. 0406 - fromages'!$C$16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fromages'!$D$16:$M$16</c:f>
              <c:numCache>
                <c:formatCode>0</c:formatCode>
                <c:ptCount val="10"/>
                <c:pt idx="0">
                  <c:v>-311</c:v>
                </c:pt>
                <c:pt idx="1">
                  <c:v>-336</c:v>
                </c:pt>
                <c:pt idx="2">
                  <c:v>-425</c:v>
                </c:pt>
                <c:pt idx="3">
                  <c:v>-526</c:v>
                </c:pt>
                <c:pt idx="4">
                  <c:v>-722</c:v>
                </c:pt>
                <c:pt idx="5">
                  <c:v>-964</c:v>
                </c:pt>
                <c:pt idx="6">
                  <c:v>-869</c:v>
                </c:pt>
                <c:pt idx="7">
                  <c:v>-812</c:v>
                </c:pt>
                <c:pt idx="8">
                  <c:v>-573</c:v>
                </c:pt>
                <c:pt idx="9">
                  <c:v>-690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36-4E01-87DB-ABFE7E6DBC87}"/>
            </c:ext>
          </c:extLst>
        </c:ser>
        <c:ser>
          <c:idx val="13"/>
          <c:order val="13"/>
          <c:tx>
            <c:strRef>
              <c:f>'Réexport. 0406 - fromages'!$C$17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fromages'!$D$17:$M$17</c:f>
              <c:numCache>
                <c:formatCode>0</c:formatCode>
                <c:ptCount val="10"/>
                <c:pt idx="0">
                  <c:v>-460</c:v>
                </c:pt>
                <c:pt idx="1">
                  <c:v>-435</c:v>
                </c:pt>
                <c:pt idx="2">
                  <c:v>-587</c:v>
                </c:pt>
                <c:pt idx="3">
                  <c:v>-612</c:v>
                </c:pt>
                <c:pt idx="4">
                  <c:v>-571</c:v>
                </c:pt>
                <c:pt idx="5">
                  <c:v>-722</c:v>
                </c:pt>
                <c:pt idx="6">
                  <c:v>-715</c:v>
                </c:pt>
                <c:pt idx="7">
                  <c:v>-575</c:v>
                </c:pt>
                <c:pt idx="8">
                  <c:v>-586</c:v>
                </c:pt>
                <c:pt idx="9">
                  <c:v>-668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36-4E01-87DB-ABFE7E6DBC87}"/>
            </c:ext>
          </c:extLst>
        </c:ser>
        <c:ser>
          <c:idx val="14"/>
          <c:order val="14"/>
          <c:tx>
            <c:strRef>
              <c:f>'Réexport. 0406 - fromages'!$C$18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fromages'!$D$18:$M$18</c:f>
              <c:numCache>
                <c:formatCode>0</c:formatCode>
                <c:ptCount val="10"/>
                <c:pt idx="0">
                  <c:v>-113</c:v>
                </c:pt>
                <c:pt idx="1">
                  <c:v>-137</c:v>
                </c:pt>
                <c:pt idx="2">
                  <c:v>-283</c:v>
                </c:pt>
                <c:pt idx="3">
                  <c:v>-317</c:v>
                </c:pt>
                <c:pt idx="4">
                  <c:v>-415</c:v>
                </c:pt>
                <c:pt idx="5">
                  <c:v>-479</c:v>
                </c:pt>
                <c:pt idx="6">
                  <c:v>-551</c:v>
                </c:pt>
                <c:pt idx="7">
                  <c:v>-466</c:v>
                </c:pt>
                <c:pt idx="8">
                  <c:v>-465</c:v>
                </c:pt>
                <c:pt idx="9">
                  <c:v>-506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36-4E01-87DB-ABFE7E6DBC87}"/>
            </c:ext>
          </c:extLst>
        </c:ser>
        <c:ser>
          <c:idx val="15"/>
          <c:order val="15"/>
          <c:tx>
            <c:strRef>
              <c:f>'Réexport. 0406 - fromages'!$C$19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fromages'!$D$19:$M$19</c:f>
              <c:numCache>
                <c:formatCode>0</c:formatCode>
                <c:ptCount val="10"/>
                <c:pt idx="0">
                  <c:v>-581</c:v>
                </c:pt>
                <c:pt idx="1">
                  <c:v>-516</c:v>
                </c:pt>
                <c:pt idx="2">
                  <c:v>-626</c:v>
                </c:pt>
                <c:pt idx="3">
                  <c:v>-595</c:v>
                </c:pt>
                <c:pt idx="4">
                  <c:v>-694</c:v>
                </c:pt>
                <c:pt idx="5">
                  <c:v>-490</c:v>
                </c:pt>
                <c:pt idx="6">
                  <c:v>-450</c:v>
                </c:pt>
                <c:pt idx="7">
                  <c:v>-270</c:v>
                </c:pt>
                <c:pt idx="8">
                  <c:v>-375</c:v>
                </c:pt>
                <c:pt idx="9">
                  <c:v>-480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36-4E01-87DB-ABFE7E6DBC87}"/>
            </c:ext>
          </c:extLst>
        </c:ser>
        <c:ser>
          <c:idx val="16"/>
          <c:order val="16"/>
          <c:tx>
            <c:strRef>
              <c:f>'Réexport. 0406 - fromages'!$C$20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fromages'!$D$20:$M$20</c:f>
              <c:numCache>
                <c:formatCode>0</c:formatCode>
                <c:ptCount val="10"/>
                <c:pt idx="0">
                  <c:v>622</c:v>
                </c:pt>
                <c:pt idx="1">
                  <c:v>725</c:v>
                </c:pt>
                <c:pt idx="2">
                  <c:v>854</c:v>
                </c:pt>
                <c:pt idx="3">
                  <c:v>806</c:v>
                </c:pt>
                <c:pt idx="4">
                  <c:v>1159</c:v>
                </c:pt>
                <c:pt idx="5">
                  <c:v>1467</c:v>
                </c:pt>
                <c:pt idx="6">
                  <c:v>1813</c:v>
                </c:pt>
                <c:pt idx="7">
                  <c:v>2049</c:v>
                </c:pt>
                <c:pt idx="8">
                  <c:v>1818</c:v>
                </c:pt>
                <c:pt idx="9">
                  <c:v>2296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36-4E01-87DB-ABFE7E6DBC87}"/>
            </c:ext>
          </c:extLst>
        </c:ser>
        <c:ser>
          <c:idx val="17"/>
          <c:order val="17"/>
          <c:tx>
            <c:strRef>
              <c:f>'Réexport. 0406 - fromages'!$C$21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fromages'!$D$21:$M$21</c:f>
              <c:numCache>
                <c:formatCode>0</c:formatCode>
                <c:ptCount val="10"/>
                <c:pt idx="0">
                  <c:v>220</c:v>
                </c:pt>
                <c:pt idx="1">
                  <c:v>101</c:v>
                </c:pt>
                <c:pt idx="2">
                  <c:v>176</c:v>
                </c:pt>
                <c:pt idx="3">
                  <c:v>232</c:v>
                </c:pt>
                <c:pt idx="4">
                  <c:v>376</c:v>
                </c:pt>
                <c:pt idx="5">
                  <c:v>474</c:v>
                </c:pt>
                <c:pt idx="6">
                  <c:v>604</c:v>
                </c:pt>
                <c:pt idx="7">
                  <c:v>522</c:v>
                </c:pt>
                <c:pt idx="8">
                  <c:v>672</c:v>
                </c:pt>
                <c:pt idx="9">
                  <c:v>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C36-4E01-87DB-ABFE7E6DBC87}"/>
            </c:ext>
          </c:extLst>
        </c:ser>
        <c:ser>
          <c:idx val="18"/>
          <c:order val="18"/>
          <c:tx>
            <c:strRef>
              <c:f>'Réexport. 0406 - fromages'!$C$22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fromages'!$D$22:$M$22</c:f>
              <c:numCache>
                <c:formatCode>0</c:formatCode>
                <c:ptCount val="10"/>
                <c:pt idx="0">
                  <c:v>169</c:v>
                </c:pt>
                <c:pt idx="1">
                  <c:v>207</c:v>
                </c:pt>
                <c:pt idx="2">
                  <c:v>184</c:v>
                </c:pt>
                <c:pt idx="3">
                  <c:v>253</c:v>
                </c:pt>
                <c:pt idx="4">
                  <c:v>238</c:v>
                </c:pt>
                <c:pt idx="5">
                  <c:v>317</c:v>
                </c:pt>
                <c:pt idx="6">
                  <c:v>359</c:v>
                </c:pt>
                <c:pt idx="7">
                  <c:v>378</c:v>
                </c:pt>
                <c:pt idx="8">
                  <c:v>409</c:v>
                </c:pt>
                <c:pt idx="9">
                  <c:v>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C36-4E01-87DB-ABFE7E6DBC87}"/>
            </c:ext>
          </c:extLst>
        </c:ser>
        <c:ser>
          <c:idx val="19"/>
          <c:order val="19"/>
          <c:tx>
            <c:strRef>
              <c:f>'Réexport. 0406 - fromages'!$C$23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fromages'!$D$23:$M$23</c:f>
              <c:numCache>
                <c:formatCode>0</c:formatCode>
                <c:ptCount val="10"/>
                <c:pt idx="0">
                  <c:v>278</c:v>
                </c:pt>
                <c:pt idx="1">
                  <c:v>170</c:v>
                </c:pt>
                <c:pt idx="2">
                  <c:v>185</c:v>
                </c:pt>
                <c:pt idx="3">
                  <c:v>101</c:v>
                </c:pt>
                <c:pt idx="4">
                  <c:v>41</c:v>
                </c:pt>
                <c:pt idx="5">
                  <c:v>120</c:v>
                </c:pt>
                <c:pt idx="6">
                  <c:v>97</c:v>
                </c:pt>
                <c:pt idx="7">
                  <c:v>67</c:v>
                </c:pt>
                <c:pt idx="8">
                  <c:v>118</c:v>
                </c:pt>
                <c:pt idx="9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C36-4E01-87DB-ABFE7E6DBC87}"/>
            </c:ext>
          </c:extLst>
        </c:ser>
        <c:ser>
          <c:idx val="20"/>
          <c:order val="20"/>
          <c:tx>
            <c:strRef>
              <c:f>'Réexport. 0406 - fromages'!$C$24</c:f>
              <c:strCache>
                <c:ptCount val="1"/>
                <c:pt idx="0">
                  <c:v>Brunei</c:v>
                </c:pt>
              </c:strCache>
            </c:strRef>
          </c:tx>
          <c:spPr>
            <a:solidFill>
              <a:srgbClr val="CC6600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fromages'!$D$24:$M$24</c:f>
              <c:numCache>
                <c:formatCode>0</c:formatCode>
                <c:ptCount val="10"/>
                <c:pt idx="0">
                  <c:v>110</c:v>
                </c:pt>
                <c:pt idx="1">
                  <c:v>116</c:v>
                </c:pt>
                <c:pt idx="2">
                  <c:v>134</c:v>
                </c:pt>
                <c:pt idx="3">
                  <c:v>117</c:v>
                </c:pt>
                <c:pt idx="4">
                  <c:v>134</c:v>
                </c:pt>
                <c:pt idx="5">
                  <c:v>147</c:v>
                </c:pt>
                <c:pt idx="6">
                  <c:v>160</c:v>
                </c:pt>
                <c:pt idx="7">
                  <c:v>255</c:v>
                </c:pt>
                <c:pt idx="8">
                  <c:v>90</c:v>
                </c:pt>
                <c:pt idx="9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C36-4E01-87DB-ABFE7E6DBC87}"/>
            </c:ext>
          </c:extLst>
        </c:ser>
        <c:ser>
          <c:idx val="21"/>
          <c:order val="21"/>
          <c:tx>
            <c:strRef>
              <c:f>'Réexport. 0406 - fromages'!$C$25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fromages'!$D$25:$M$25</c:f>
              <c:numCache>
                <c:formatCode>0</c:formatCode>
                <c:ptCount val="10"/>
                <c:pt idx="0">
                  <c:v>213</c:v>
                </c:pt>
                <c:pt idx="1">
                  <c:v>197</c:v>
                </c:pt>
                <c:pt idx="2">
                  <c:v>129</c:v>
                </c:pt>
                <c:pt idx="3">
                  <c:v>120</c:v>
                </c:pt>
                <c:pt idx="4">
                  <c:v>59</c:v>
                </c:pt>
                <c:pt idx="5">
                  <c:v>73</c:v>
                </c:pt>
                <c:pt idx="6">
                  <c:v>98</c:v>
                </c:pt>
                <c:pt idx="7">
                  <c:v>70</c:v>
                </c:pt>
                <c:pt idx="8">
                  <c:v>111</c:v>
                </c:pt>
                <c:pt idx="9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C36-4E01-87DB-ABFE7E6DBC87}"/>
            </c:ext>
          </c:extLst>
        </c:ser>
        <c:ser>
          <c:idx val="22"/>
          <c:order val="22"/>
          <c:tx>
            <c:strRef>
              <c:f>'Réexport. 0406 - fromages'!$C$26</c:f>
              <c:strCache>
                <c:ptCount val="1"/>
                <c:pt idx="0">
                  <c:v>Birmanie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fromages'!$D$26:$M$26</c:f>
              <c:numCache>
                <c:formatCode>0</c:formatCode>
                <c:ptCount val="10"/>
                <c:pt idx="0">
                  <c:v>124</c:v>
                </c:pt>
                <c:pt idx="1">
                  <c:v>92</c:v>
                </c:pt>
                <c:pt idx="2">
                  <c:v>63</c:v>
                </c:pt>
                <c:pt idx="3">
                  <c:v>81</c:v>
                </c:pt>
                <c:pt idx="4">
                  <c:v>102</c:v>
                </c:pt>
                <c:pt idx="5">
                  <c:v>65</c:v>
                </c:pt>
                <c:pt idx="6">
                  <c:v>145</c:v>
                </c:pt>
                <c:pt idx="7">
                  <c:v>48</c:v>
                </c:pt>
                <c:pt idx="8">
                  <c:v>1</c:v>
                </c:pt>
                <c:pt idx="9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C36-4E01-87DB-ABFE7E6DBC87}"/>
            </c:ext>
          </c:extLst>
        </c:ser>
        <c:ser>
          <c:idx val="23"/>
          <c:order val="23"/>
          <c:tx>
            <c:strRef>
              <c:f>'Réexport. 0406 - fromages'!$C$27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fromages'!$D$27:$M$27</c:f>
              <c:numCache>
                <c:formatCode>0</c:formatCode>
                <c:ptCount val="10"/>
                <c:pt idx="0">
                  <c:v>8</c:v>
                </c:pt>
                <c:pt idx="1">
                  <c:v>51</c:v>
                </c:pt>
                <c:pt idx="2">
                  <c:v>4</c:v>
                </c:pt>
                <c:pt idx="3">
                  <c:v>0</c:v>
                </c:pt>
                <c:pt idx="4">
                  <c:v>16</c:v>
                </c:pt>
                <c:pt idx="5">
                  <c:v>0</c:v>
                </c:pt>
                <c:pt idx="6">
                  <c:v>21</c:v>
                </c:pt>
                <c:pt idx="7">
                  <c:v>50</c:v>
                </c:pt>
                <c:pt idx="8">
                  <c:v>31</c:v>
                </c:pt>
                <c:pt idx="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C36-4E01-87DB-ABFE7E6DBC87}"/>
            </c:ext>
          </c:extLst>
        </c:ser>
        <c:ser>
          <c:idx val="24"/>
          <c:order val="24"/>
          <c:tx>
            <c:strRef>
              <c:f>'Réexport. 0406 - fromages'!$C$28</c:f>
              <c:strCache>
                <c:ptCount val="1"/>
                <c:pt idx="0">
                  <c:v>Cambodge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fromages'!$D$28:$M$28</c:f>
              <c:numCache>
                <c:formatCode>0</c:formatCode>
                <c:ptCount val="10"/>
                <c:pt idx="0">
                  <c:v>149</c:v>
                </c:pt>
                <c:pt idx="1">
                  <c:v>42</c:v>
                </c:pt>
                <c:pt idx="2">
                  <c:v>39</c:v>
                </c:pt>
                <c:pt idx="3">
                  <c:v>43</c:v>
                </c:pt>
                <c:pt idx="4">
                  <c:v>47</c:v>
                </c:pt>
                <c:pt idx="5">
                  <c:v>35</c:v>
                </c:pt>
                <c:pt idx="6">
                  <c:v>42</c:v>
                </c:pt>
                <c:pt idx="7">
                  <c:v>33</c:v>
                </c:pt>
                <c:pt idx="8">
                  <c:v>38</c:v>
                </c:pt>
                <c:pt idx="9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C36-4E01-87DB-ABFE7E6DBC87}"/>
            </c:ext>
          </c:extLst>
        </c:ser>
        <c:ser>
          <c:idx val="25"/>
          <c:order val="25"/>
          <c:tx>
            <c:strRef>
              <c:f>'Réexport. 0406 - fromages'!$C$29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fromages'!$D$29:$M$29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75</c:v>
                </c:pt>
                <c:pt idx="9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C36-4E01-87DB-ABFE7E6DBC87}"/>
            </c:ext>
          </c:extLst>
        </c:ser>
        <c:ser>
          <c:idx val="26"/>
          <c:order val="26"/>
          <c:tx>
            <c:strRef>
              <c:f>'Réexport. 0406 - fromages'!$C$30</c:f>
              <c:strCache>
                <c:ptCount val="1"/>
                <c:pt idx="0">
                  <c:v>Autres importations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fromages'!$D$30:$M$30</c:f>
              <c:numCache>
                <c:formatCode>0</c:formatCode>
                <c:ptCount val="10"/>
                <c:pt idx="0">
                  <c:v>-994</c:v>
                </c:pt>
                <c:pt idx="1">
                  <c:v>-1104</c:v>
                </c:pt>
                <c:pt idx="2">
                  <c:v>-1610</c:v>
                </c:pt>
                <c:pt idx="3">
                  <c:v>-1392</c:v>
                </c:pt>
                <c:pt idx="4">
                  <c:v>-1490</c:v>
                </c:pt>
                <c:pt idx="5">
                  <c:v>-1856</c:v>
                </c:pt>
                <c:pt idx="6">
                  <c:v>-1912</c:v>
                </c:pt>
                <c:pt idx="7">
                  <c:v>-2286</c:v>
                </c:pt>
                <c:pt idx="8">
                  <c:v>-2196</c:v>
                </c:pt>
                <c:pt idx="9">
                  <c:v>-2019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C36-4E01-87DB-ABFE7E6DBC87}"/>
            </c:ext>
          </c:extLst>
        </c:ser>
        <c:ser>
          <c:idx val="27"/>
          <c:order val="27"/>
          <c:tx>
            <c:strRef>
              <c:f>'Réexport. 0406 - fromages'!$C$31</c:f>
              <c:strCache>
                <c:ptCount val="1"/>
                <c:pt idx="0">
                  <c:v>Autres exportations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0406 - fromages'!$D$31:$M$31</c:f>
              <c:numCache>
                <c:formatCode>0</c:formatCode>
                <c:ptCount val="10"/>
                <c:pt idx="0">
                  <c:v>203</c:v>
                </c:pt>
                <c:pt idx="1">
                  <c:v>196</c:v>
                </c:pt>
                <c:pt idx="2">
                  <c:v>270</c:v>
                </c:pt>
                <c:pt idx="3">
                  <c:v>274</c:v>
                </c:pt>
                <c:pt idx="4">
                  <c:v>303</c:v>
                </c:pt>
                <c:pt idx="5">
                  <c:v>262</c:v>
                </c:pt>
                <c:pt idx="6">
                  <c:v>253</c:v>
                </c:pt>
                <c:pt idx="7">
                  <c:v>250</c:v>
                </c:pt>
                <c:pt idx="8">
                  <c:v>336</c:v>
                </c:pt>
                <c:pt idx="9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C36-4E01-87DB-ABFE7E6DB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0290400"/>
        <c:axId val="4802888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'Réexport. 0406 - fromages'!$C$4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0406 - fromages'!$D$4:$M$4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3C36-4E01-87DB-ABFE7E6DBC8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-13643</c:v>
                      </c:pt>
                      <c:pt idx="1">
                        <c:v>-13867</c:v>
                      </c:pt>
                      <c:pt idx="2">
                        <c:v>-14870</c:v>
                      </c:pt>
                      <c:pt idx="3">
                        <c:v>-14525</c:v>
                      </c:pt>
                      <c:pt idx="4">
                        <c:v>-15715</c:v>
                      </c:pt>
                      <c:pt idx="5">
                        <c:v>-17345</c:v>
                      </c:pt>
                      <c:pt idx="6">
                        <c:v>-16789</c:v>
                      </c:pt>
                      <c:pt idx="7">
                        <c:v>-17411</c:v>
                      </c:pt>
                      <c:pt idx="8">
                        <c:v>-16650</c:v>
                      </c:pt>
                      <c:pt idx="9">
                        <c:v>-17169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3C36-4E01-87DB-ABFE7E6DBC87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fromages'!$C$7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2096</c:v>
                      </c:pt>
                      <c:pt idx="1">
                        <c:v>1897</c:v>
                      </c:pt>
                      <c:pt idx="2">
                        <c:v>2038</c:v>
                      </c:pt>
                      <c:pt idx="3">
                        <c:v>2027</c:v>
                      </c:pt>
                      <c:pt idx="4">
                        <c:v>2475</c:v>
                      </c:pt>
                      <c:pt idx="5">
                        <c:v>2960</c:v>
                      </c:pt>
                      <c:pt idx="6">
                        <c:v>3592</c:v>
                      </c:pt>
                      <c:pt idx="7">
                        <c:v>3722</c:v>
                      </c:pt>
                      <c:pt idx="8">
                        <c:v>3699</c:v>
                      </c:pt>
                      <c:pt idx="9">
                        <c:v>4122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3C36-4E01-87DB-ABFE7E6DBC87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fromages'!$C$8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fromages'!$D$8:$M$8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-3767</c:v>
                      </c:pt>
                      <c:pt idx="1">
                        <c:v>-3948</c:v>
                      </c:pt>
                      <c:pt idx="2">
                        <c:v>-4303</c:v>
                      </c:pt>
                      <c:pt idx="3">
                        <c:v>-4338</c:v>
                      </c:pt>
                      <c:pt idx="4">
                        <c:v>-4838</c:v>
                      </c:pt>
                      <c:pt idx="5">
                        <c:v>-5289</c:v>
                      </c:pt>
                      <c:pt idx="6">
                        <c:v>-5593</c:v>
                      </c:pt>
                      <c:pt idx="7">
                        <c:v>-5560</c:v>
                      </c:pt>
                      <c:pt idx="8">
                        <c:v>-5500</c:v>
                      </c:pt>
                      <c:pt idx="9">
                        <c:v>-5558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3C36-4E01-87DB-ABFE7E6DBC87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fromages'!$C$9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0406 - fromages'!$D$9:$M$9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</c:v>
                      </c:pt>
                      <c:pt idx="1">
                        <c:v>48</c:v>
                      </c:pt>
                      <c:pt idx="2">
                        <c:v>0</c:v>
                      </c:pt>
                      <c:pt idx="3">
                        <c:v>10</c:v>
                      </c:pt>
                      <c:pt idx="4">
                        <c:v>1</c:v>
                      </c:pt>
                      <c:pt idx="5">
                        <c:v>0</c:v>
                      </c:pt>
                      <c:pt idx="6">
                        <c:v>6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3C36-4E01-87DB-ABFE7E6DBC87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'Réexport. 0406 - fromages'!$C$5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'Réexport. 0406 - fromages'!$D$5:$M$5</c:f>
              <c:numCache>
                <c:formatCode>0</c:formatCode>
                <c:ptCount val="10"/>
                <c:pt idx="0">
                  <c:v>-11547</c:v>
                </c:pt>
                <c:pt idx="1">
                  <c:v>-11970</c:v>
                </c:pt>
                <c:pt idx="2">
                  <c:v>-12832</c:v>
                </c:pt>
                <c:pt idx="3">
                  <c:v>-12498</c:v>
                </c:pt>
                <c:pt idx="4">
                  <c:v>-13240</c:v>
                </c:pt>
                <c:pt idx="5">
                  <c:v>-14385</c:v>
                </c:pt>
                <c:pt idx="6">
                  <c:v>-13197</c:v>
                </c:pt>
                <c:pt idx="7">
                  <c:v>-13689</c:v>
                </c:pt>
                <c:pt idx="8">
                  <c:v>-12951</c:v>
                </c:pt>
                <c:pt idx="9">
                  <c:v>-13047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3C36-4E01-87DB-ABFE7E6DB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290400"/>
        <c:axId val="480288832"/>
      </c:lineChart>
      <c:catAx>
        <c:axId val="48029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0288832"/>
        <c:crosses val="autoZero"/>
        <c:auto val="1"/>
        <c:lblAlgn val="ctr"/>
        <c:lblOffset val="100"/>
        <c:noMultiLvlLbl val="0"/>
      </c:catAx>
      <c:valAx>
        <c:axId val="480288832"/>
        <c:scaling>
          <c:orientation val="minMax"/>
          <c:max val="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029040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21"/>
        <c:delete val="1"/>
      </c:legendEntry>
      <c:layout>
        <c:manualLayout>
          <c:xMode val="edge"/>
          <c:yMode val="edge"/>
          <c:x val="0.10411535987473525"/>
          <c:y val="0.71538292197815601"/>
          <c:w val="0.88922758914268729"/>
          <c:h val="0.270004809392352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79-4BC6-9F98-67905235DC2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79-4BC6-9F98-67905235DC29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79-4BC6-9F98-67905235DC29}"/>
              </c:ext>
            </c:extLst>
          </c:dPt>
          <c:dPt>
            <c:idx val="3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79-4BC6-9F98-67905235DC29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E79-4BC6-9F98-67905235DC29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E79-4BC6-9F98-67905235DC29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E79-4BC6-9F98-67905235DC2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E79-4BC6-9F98-67905235DC2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E79-4BC6-9F98-67905235DC29}"/>
              </c:ext>
            </c:extLst>
          </c:dPt>
          <c:dLbls>
            <c:dLbl>
              <c:idx val="0"/>
              <c:layout>
                <c:manualLayout>
                  <c:x val="-0.2239596587422821"/>
                  <c:y val="0.249643819049427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61218418844642"/>
                      <c:h val="0.197928812642715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E79-4BC6-9F98-67905235DC29}"/>
                </c:ext>
              </c:extLst>
            </c:dLbl>
            <c:dLbl>
              <c:idx val="1"/>
              <c:layout>
                <c:manualLayout>
                  <c:x val="-0.17299366976248454"/>
                  <c:y val="-0.156088427943911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998815358622327"/>
                      <c:h val="0.229498458259229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E79-4BC6-9F98-67905235DC29}"/>
                </c:ext>
              </c:extLst>
            </c:dLbl>
            <c:dLbl>
              <c:idx val="2"/>
              <c:layout>
                <c:manualLayout>
                  <c:x val="0.20218529208666311"/>
                  <c:y val="-6.8449861540743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E79-4BC6-9F98-67905235DC29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E79-4BC6-9F98-67905235DC29}"/>
                </c:ext>
              </c:extLst>
            </c:dLbl>
            <c:dLbl>
              <c:idx val="4"/>
              <c:layout>
                <c:manualLayout>
                  <c:x val="-3.1237744361815802E-3"/>
                  <c:y val="-2.88944896566610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E79-4BC6-9F98-67905235DC29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E79-4BC6-9F98-67905235DC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compo.'!$C$54:$C$61</c15:sqref>
                  </c15:fullRef>
                </c:ext>
              </c:extLst>
              <c:f>'Import. TBB laits compo.'!$C$56:$C$61</c:f>
              <c:strCache>
                <c:ptCount val="6"/>
                <c:pt idx="0">
                  <c:v>0405 - Beurre</c:v>
                </c:pt>
                <c:pt idx="1">
                  <c:v>0406 - Fromages</c:v>
                </c:pt>
                <c:pt idx="2">
                  <c:v>0401 - Lait</c:v>
                </c:pt>
                <c:pt idx="3">
                  <c:v>0402 - Lait concentré</c:v>
                </c:pt>
                <c:pt idx="4">
                  <c:v>0404 - Lactosérum</c:v>
                </c:pt>
                <c:pt idx="5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compo.'!$M$54:$M$61</c15:sqref>
                  </c15:fullRef>
                </c:ext>
              </c:extLst>
              <c:f>'Import. TBB laits compo.'!$M$56:$M$61</c:f>
              <c:numCache>
                <c:formatCode>0%</c:formatCode>
                <c:ptCount val="6"/>
                <c:pt idx="0">
                  <c:v>0.30616575613567854</c:v>
                </c:pt>
                <c:pt idx="1">
                  <c:v>0.28267275024107652</c:v>
                </c:pt>
                <c:pt idx="2">
                  <c:v>0.23675619461847933</c:v>
                </c:pt>
                <c:pt idx="3">
                  <c:v>6.7038808611065037E-2</c:v>
                </c:pt>
                <c:pt idx="4">
                  <c:v>6.0744660618334695E-2</c:v>
                </c:pt>
                <c:pt idx="5">
                  <c:v>4.66218297753659E-2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6E79-4BC6-9F98-67905235D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250731413</c:v>
                </c:pt>
                <c:pt idx="1">
                  <c:v>178611673</c:v>
                </c:pt>
                <c:pt idx="2">
                  <c:v>229669751</c:v>
                </c:pt>
                <c:pt idx="3">
                  <c:v>226753451</c:v>
                </c:pt>
                <c:pt idx="4">
                  <c:v>248739845</c:v>
                </c:pt>
                <c:pt idx="5">
                  <c:v>241826785</c:v>
                </c:pt>
                <c:pt idx="6">
                  <c:v>279204926</c:v>
                </c:pt>
                <c:pt idx="7">
                  <c:v>356900375</c:v>
                </c:pt>
                <c:pt idx="8">
                  <c:v>295514291</c:v>
                </c:pt>
                <c:pt idx="9">
                  <c:v>265634823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A5-4290-B286-CFDF37DD0FD5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148943477</c:v>
                </c:pt>
                <c:pt idx="1">
                  <c:v>131589119</c:v>
                </c:pt>
                <c:pt idx="2">
                  <c:v>135333639</c:v>
                </c:pt>
                <c:pt idx="3">
                  <c:v>116271932</c:v>
                </c:pt>
                <c:pt idx="4">
                  <c:v>114886427</c:v>
                </c:pt>
                <c:pt idx="5">
                  <c:v>121471543</c:v>
                </c:pt>
                <c:pt idx="6">
                  <c:v>133113885</c:v>
                </c:pt>
                <c:pt idx="7">
                  <c:v>152546232</c:v>
                </c:pt>
                <c:pt idx="8">
                  <c:v>108238916</c:v>
                </c:pt>
                <c:pt idx="9">
                  <c:v>139624009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A5-4290-B286-CFDF37DD0FD5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43761712</c:v>
                </c:pt>
                <c:pt idx="1">
                  <c:v>43635146</c:v>
                </c:pt>
                <c:pt idx="2">
                  <c:v>44935173</c:v>
                </c:pt>
                <c:pt idx="3">
                  <c:v>47583807</c:v>
                </c:pt>
                <c:pt idx="4">
                  <c:v>53021856</c:v>
                </c:pt>
                <c:pt idx="5">
                  <c:v>59953479</c:v>
                </c:pt>
                <c:pt idx="6">
                  <c:v>57254218</c:v>
                </c:pt>
                <c:pt idx="7">
                  <c:v>60783603</c:v>
                </c:pt>
                <c:pt idx="8">
                  <c:v>61063691</c:v>
                </c:pt>
                <c:pt idx="9">
                  <c:v>63213949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A5-4290-B286-CFDF37DD0FD5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62675116</c:v>
                </c:pt>
                <c:pt idx="1">
                  <c:v>35894645</c:v>
                </c:pt>
                <c:pt idx="2">
                  <c:v>46646006</c:v>
                </c:pt>
                <c:pt idx="3">
                  <c:v>52198281</c:v>
                </c:pt>
                <c:pt idx="4">
                  <c:v>46485516</c:v>
                </c:pt>
                <c:pt idx="5">
                  <c:v>52048601</c:v>
                </c:pt>
                <c:pt idx="6">
                  <c:v>61065714</c:v>
                </c:pt>
                <c:pt idx="7">
                  <c:v>80565447</c:v>
                </c:pt>
                <c:pt idx="8">
                  <c:v>60213123</c:v>
                </c:pt>
                <c:pt idx="9">
                  <c:v>49426498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A5-4290-B286-CFDF37DD0FD5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50632456</c:v>
                </c:pt>
                <c:pt idx="1">
                  <c:v>43969777</c:v>
                </c:pt>
                <c:pt idx="2">
                  <c:v>39850390</c:v>
                </c:pt>
                <c:pt idx="3">
                  <c:v>47098767</c:v>
                </c:pt>
                <c:pt idx="4">
                  <c:v>49810340</c:v>
                </c:pt>
                <c:pt idx="5">
                  <c:v>41747931</c:v>
                </c:pt>
                <c:pt idx="6">
                  <c:v>47640317</c:v>
                </c:pt>
                <c:pt idx="7">
                  <c:v>59607663</c:v>
                </c:pt>
                <c:pt idx="8">
                  <c:v>47799178</c:v>
                </c:pt>
                <c:pt idx="9">
                  <c:v>45792520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A5-4290-B286-CFDF37DD0FD5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15667397</c:v>
                </c:pt>
                <c:pt idx="1">
                  <c:v>13394469</c:v>
                </c:pt>
                <c:pt idx="2">
                  <c:v>22354034</c:v>
                </c:pt>
                <c:pt idx="3">
                  <c:v>26189121</c:v>
                </c:pt>
                <c:pt idx="4">
                  <c:v>30199803</c:v>
                </c:pt>
                <c:pt idx="5">
                  <c:v>26511116</c:v>
                </c:pt>
                <c:pt idx="6">
                  <c:v>25299261</c:v>
                </c:pt>
                <c:pt idx="7">
                  <c:v>37463111</c:v>
                </c:pt>
                <c:pt idx="8">
                  <c:v>30913387</c:v>
                </c:pt>
                <c:pt idx="9">
                  <c:v>33564197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A5-4290-B286-CFDF37DD0FD5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43458640</c:v>
                </c:pt>
                <c:pt idx="1">
                  <c:v>34256909</c:v>
                </c:pt>
                <c:pt idx="2">
                  <c:v>47626019</c:v>
                </c:pt>
                <c:pt idx="3">
                  <c:v>50533514</c:v>
                </c:pt>
                <c:pt idx="4">
                  <c:v>55909603</c:v>
                </c:pt>
                <c:pt idx="5">
                  <c:v>49524440</c:v>
                </c:pt>
                <c:pt idx="6">
                  <c:v>50347752</c:v>
                </c:pt>
                <c:pt idx="7">
                  <c:v>48427008</c:v>
                </c:pt>
                <c:pt idx="8">
                  <c:v>43343923</c:v>
                </c:pt>
                <c:pt idx="9">
                  <c:v>32914860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A5-4290-B286-CFDF37DD0FD5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27682895</c:v>
                </c:pt>
                <c:pt idx="1">
                  <c:v>21982133</c:v>
                </c:pt>
                <c:pt idx="2">
                  <c:v>21209171</c:v>
                </c:pt>
                <c:pt idx="3">
                  <c:v>18293730</c:v>
                </c:pt>
                <c:pt idx="4">
                  <c:v>17506156</c:v>
                </c:pt>
                <c:pt idx="5">
                  <c:v>19275835</c:v>
                </c:pt>
                <c:pt idx="6">
                  <c:v>22746886</c:v>
                </c:pt>
                <c:pt idx="7">
                  <c:v>26218639</c:v>
                </c:pt>
                <c:pt idx="8">
                  <c:v>25723366</c:v>
                </c:pt>
                <c:pt idx="9">
                  <c:v>22947371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3A5-4290-B286-CFDF37DD0FD5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27372082</c:v>
                </c:pt>
                <c:pt idx="1">
                  <c:v>23430674</c:v>
                </c:pt>
                <c:pt idx="2">
                  <c:v>28324121</c:v>
                </c:pt>
                <c:pt idx="3">
                  <c:v>36021002</c:v>
                </c:pt>
                <c:pt idx="4">
                  <c:v>33605185</c:v>
                </c:pt>
                <c:pt idx="5">
                  <c:v>33368190</c:v>
                </c:pt>
                <c:pt idx="6">
                  <c:v>32147741</c:v>
                </c:pt>
                <c:pt idx="7">
                  <c:v>33101028</c:v>
                </c:pt>
                <c:pt idx="8">
                  <c:v>26444473</c:v>
                </c:pt>
                <c:pt idx="9">
                  <c:v>21646667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A5-4290-B286-CFDF37DD0FD5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7651696</c:v>
                </c:pt>
                <c:pt idx="1">
                  <c:v>6880634</c:v>
                </c:pt>
                <c:pt idx="2">
                  <c:v>8627966</c:v>
                </c:pt>
                <c:pt idx="3">
                  <c:v>9831369</c:v>
                </c:pt>
                <c:pt idx="4">
                  <c:v>10280220</c:v>
                </c:pt>
                <c:pt idx="5">
                  <c:v>12668280</c:v>
                </c:pt>
                <c:pt idx="6">
                  <c:v>12779924</c:v>
                </c:pt>
                <c:pt idx="7">
                  <c:v>15689343</c:v>
                </c:pt>
                <c:pt idx="8">
                  <c:v>18652093</c:v>
                </c:pt>
                <c:pt idx="9">
                  <c:v>18629274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3A5-4290-B286-CFDF37DD0FD5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92233896</c:v>
                </c:pt>
                <c:pt idx="1">
                  <c:v>80428857</c:v>
                </c:pt>
                <c:pt idx="2">
                  <c:v>104452500</c:v>
                </c:pt>
                <c:pt idx="3">
                  <c:v>116188481</c:v>
                </c:pt>
                <c:pt idx="4">
                  <c:v>125876233</c:v>
                </c:pt>
                <c:pt idx="5">
                  <c:v>128113755</c:v>
                </c:pt>
                <c:pt idx="6">
                  <c:v>126835709</c:v>
                </c:pt>
                <c:pt idx="7">
                  <c:v>202135118</c:v>
                </c:pt>
                <c:pt idx="8">
                  <c:v>136067480</c:v>
                </c:pt>
                <c:pt idx="9">
                  <c:v>144950498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3A5-4290-B286-CFDF37DD0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8616"/>
        <c:axId val="476851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770810780</c:v>
                      </c:pt>
                      <c:pt idx="1">
                        <c:v>614074036</c:v>
                      </c:pt>
                      <c:pt idx="2">
                        <c:v>729028770</c:v>
                      </c:pt>
                      <c:pt idx="3">
                        <c:v>746963455</c:v>
                      </c:pt>
                      <c:pt idx="4">
                        <c:v>786321184</c:v>
                      </c:pt>
                      <c:pt idx="5">
                        <c:v>786509955</c:v>
                      </c:pt>
                      <c:pt idx="6">
                        <c:v>848436333</c:v>
                      </c:pt>
                      <c:pt idx="7">
                        <c:v>1073437567</c:v>
                      </c:pt>
                      <c:pt idx="8">
                        <c:v>853973921</c:v>
                      </c:pt>
                      <c:pt idx="9">
                        <c:v>838344666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3A5-4290-B286-CFDF37DD0FD5}"/>
                  </c:ext>
                </c:extLst>
              </c15:ser>
            </c15:filteredBarSeries>
          </c:ext>
        </c:extLst>
      </c:barChart>
      <c:catAx>
        <c:axId val="47684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1360"/>
        <c:crosses val="autoZero"/>
        <c:auto val="1"/>
        <c:lblAlgn val="ctr"/>
        <c:lblOffset val="100"/>
        <c:noMultiLvlLbl val="0"/>
      </c:catAx>
      <c:valAx>
        <c:axId val="47685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861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8184835606718"/>
          <c:y val="0.69220495227120948"/>
          <c:w val="0.87604588786883975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0.32528270167679801</c:v>
                </c:pt>
                <c:pt idx="1">
                  <c:v>0.29086341797392001</c:v>
                </c:pt>
                <c:pt idx="2">
                  <c:v>0.3150352365380587</c:v>
                </c:pt>
                <c:pt idx="3">
                  <c:v>0.30356699445222524</c:v>
                </c:pt>
                <c:pt idx="4">
                  <c:v>0.3163336433779711</c:v>
                </c:pt>
                <c:pt idx="5">
                  <c:v>0.3074681807428617</c:v>
                </c:pt>
                <c:pt idx="6">
                  <c:v>0.3290817650544911</c:v>
                </c:pt>
                <c:pt idx="7">
                  <c:v>0.33248358914571136</c:v>
                </c:pt>
                <c:pt idx="8">
                  <c:v>0.34604603692575758</c:v>
                </c:pt>
                <c:pt idx="9">
                  <c:v>0.31685634056387019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5D-47B1-9894-4B3C4F530EDC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0.19322962374760769</c:v>
                </c:pt>
                <c:pt idx="1">
                  <c:v>0.21428868717061342</c:v>
                </c:pt>
                <c:pt idx="2">
                  <c:v>0.18563552574200878</c:v>
                </c:pt>
                <c:pt idx="3">
                  <c:v>0.15565946529472449</c:v>
                </c:pt>
                <c:pt idx="4">
                  <c:v>0.14610623411615983</c:v>
                </c:pt>
                <c:pt idx="5">
                  <c:v>0.15444374508902434</c:v>
                </c:pt>
                <c:pt idx="6">
                  <c:v>0.15689319259739906</c:v>
                </c:pt>
                <c:pt idx="7">
                  <c:v>0.1421100180295814</c:v>
                </c:pt>
                <c:pt idx="8">
                  <c:v>0.12674733190125134</c:v>
                </c:pt>
                <c:pt idx="9">
                  <c:v>0.16654726231657088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5D-47B1-9894-4B3C4F530EDC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5.6773611806518846E-2</c:v>
                </c:pt>
                <c:pt idx="1">
                  <c:v>7.1058444815927699E-2</c:v>
                </c:pt>
                <c:pt idx="2">
                  <c:v>6.163703662888366E-2</c:v>
                </c:pt>
                <c:pt idx="3">
                  <c:v>6.3702992002466846E-2</c:v>
                </c:pt>
                <c:pt idx="4">
                  <c:v>6.7430277956240334E-2</c:v>
                </c:pt>
                <c:pt idx="5">
                  <c:v>7.622723478433277E-2</c:v>
                </c:pt>
                <c:pt idx="6">
                  <c:v>6.7482044053386855E-2</c:v>
                </c:pt>
                <c:pt idx="7">
                  <c:v>5.6625187033350774E-2</c:v>
                </c:pt>
                <c:pt idx="8">
                  <c:v>7.1505334645927676E-2</c:v>
                </c:pt>
                <c:pt idx="9">
                  <c:v>7.5403293613846414E-2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5D-47B1-9894-4B3C4F530EDC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8.1310637611996028E-2</c:v>
                </c:pt>
                <c:pt idx="1">
                  <c:v>5.8453285590469098E-2</c:v>
                </c:pt>
                <c:pt idx="2">
                  <c:v>6.3983765688698402E-2</c:v>
                </c:pt>
                <c:pt idx="3">
                  <c:v>6.9880635592808216E-2</c:v>
                </c:pt>
                <c:pt idx="4">
                  <c:v>5.9117720526781582E-2</c:v>
                </c:pt>
                <c:pt idx="5">
                  <c:v>6.6176658882849099E-2</c:v>
                </c:pt>
                <c:pt idx="6">
                  <c:v>7.1974421208574058E-2</c:v>
                </c:pt>
                <c:pt idx="7">
                  <c:v>7.5053686843810641E-2</c:v>
                </c:pt>
                <c:pt idx="8">
                  <c:v>7.0509322965613144E-2</c:v>
                </c:pt>
                <c:pt idx="9">
                  <c:v>5.8957252314646443E-2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5D-47B1-9894-4B3C4F530EDC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6.5687270227331285E-2</c:v>
                </c:pt>
                <c:pt idx="1">
                  <c:v>7.1603380736325412E-2</c:v>
                </c:pt>
                <c:pt idx="2">
                  <c:v>5.4662300913035297E-2</c:v>
                </c:pt>
                <c:pt idx="3">
                  <c:v>6.3053642965705731E-2</c:v>
                </c:pt>
                <c:pt idx="4">
                  <c:v>6.334604868028075E-2</c:v>
                </c:pt>
                <c:pt idx="5">
                  <c:v>5.3079977862454393E-2</c:v>
                </c:pt>
                <c:pt idx="6">
                  <c:v>5.615072710470545E-2</c:v>
                </c:pt>
                <c:pt idx="7">
                  <c:v>5.5529697145395324E-2</c:v>
                </c:pt>
                <c:pt idx="8">
                  <c:v>5.5972643689197625E-2</c:v>
                </c:pt>
                <c:pt idx="9">
                  <c:v>5.4622545901663794E-2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5D-47B1-9894-4B3C4F530EDC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2.0325866485676289E-2</c:v>
                </c:pt>
                <c:pt idx="1">
                  <c:v>2.1812465948324186E-2</c:v>
                </c:pt>
                <c:pt idx="2">
                  <c:v>3.0662759715230442E-2</c:v>
                </c:pt>
                <c:pt idx="3">
                  <c:v>3.5060779512968272E-2</c:v>
                </c:pt>
                <c:pt idx="4">
                  <c:v>3.840644715480538E-2</c:v>
                </c:pt>
                <c:pt idx="5">
                  <c:v>3.3707286006316346E-2</c:v>
                </c:pt>
                <c:pt idx="6">
                  <c:v>2.9818691180449483E-2</c:v>
                </c:pt>
                <c:pt idx="7">
                  <c:v>3.4900130339857949E-2</c:v>
                </c:pt>
                <c:pt idx="8">
                  <c:v>3.61994508729266E-2</c:v>
                </c:pt>
                <c:pt idx="9">
                  <c:v>4.0036274292940988E-2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5D-47B1-9894-4B3C4F530EDC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5.6380425816047873E-2</c:v>
                </c:pt>
                <c:pt idx="1">
                  <c:v>5.5786284701345036E-2</c:v>
                </c:pt>
                <c:pt idx="2">
                  <c:v>6.5328037739854905E-2</c:v>
                </c:pt>
                <c:pt idx="3">
                  <c:v>6.7651922810601228E-2</c:v>
                </c:pt>
                <c:pt idx="4">
                  <c:v>7.1102755639354615E-2</c:v>
                </c:pt>
                <c:pt idx="5">
                  <c:v>6.2967340318025602E-2</c:v>
                </c:pt>
                <c:pt idx="6">
                  <c:v>5.9341815103526457E-2</c:v>
                </c:pt>
                <c:pt idx="7">
                  <c:v>4.5113949323892073E-2</c:v>
                </c:pt>
                <c:pt idx="8">
                  <c:v>5.0755558143092287E-2</c:v>
                </c:pt>
                <c:pt idx="9">
                  <c:v>3.9261727705678512E-2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5D-47B1-9894-4B3C4F530EDC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3.5913995650138676E-2</c:v>
                </c:pt>
                <c:pt idx="1">
                  <c:v>3.5797203124217421E-2</c:v>
                </c:pt>
                <c:pt idx="2">
                  <c:v>2.9092364900770652E-2</c:v>
                </c:pt>
                <c:pt idx="3">
                  <c:v>2.4490796541043632E-2</c:v>
                </c:pt>
                <c:pt idx="4">
                  <c:v>2.2263365602013339E-2</c:v>
                </c:pt>
                <c:pt idx="5">
                  <c:v>2.4508062329611582E-2</c:v>
                </c:pt>
                <c:pt idx="6">
                  <c:v>2.6810362917355168E-2</c:v>
                </c:pt>
                <c:pt idx="7">
                  <c:v>2.4424931459474438E-2</c:v>
                </c:pt>
                <c:pt idx="8">
                  <c:v>3.0121957319115839E-2</c:v>
                </c:pt>
                <c:pt idx="9">
                  <c:v>2.7372239522306451E-2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95D-47B1-9894-4B3C4F530EDC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3.5510766987457025E-2</c:v>
                </c:pt>
                <c:pt idx="1">
                  <c:v>3.8156105984588476E-2</c:v>
                </c:pt>
                <c:pt idx="2">
                  <c:v>3.8851856285452221E-2</c:v>
                </c:pt>
                <c:pt idx="3">
                  <c:v>4.8223245406296349E-2</c:v>
                </c:pt>
                <c:pt idx="4">
                  <c:v>4.2737224538516312E-2</c:v>
                </c:pt>
                <c:pt idx="5">
                  <c:v>4.2425642279378395E-2</c:v>
                </c:pt>
                <c:pt idx="6">
                  <c:v>3.7890575579582114E-2</c:v>
                </c:pt>
                <c:pt idx="7">
                  <c:v>3.0836472485781745E-2</c:v>
                </c:pt>
                <c:pt idx="8">
                  <c:v>3.0966370693186543E-2</c:v>
                </c:pt>
                <c:pt idx="9">
                  <c:v>2.5820724909341761E-2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95D-47B1-9894-4B3C4F530EDC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9.9268149830494066E-3</c:v>
                </c:pt>
                <c:pt idx="1">
                  <c:v>1.1204893215840183E-2</c:v>
                </c:pt>
                <c:pt idx="2">
                  <c:v>1.1834877243596298E-2</c:v>
                </c:pt>
                <c:pt idx="3">
                  <c:v>1.3161780451494779E-2</c:v>
                </c:pt>
                <c:pt idx="4">
                  <c:v>1.3073817937480367E-2</c:v>
                </c:pt>
                <c:pt idx="5">
                  <c:v>1.6106954425007883E-2</c:v>
                </c:pt>
                <c:pt idx="6">
                  <c:v>1.5062914567568383E-2</c:v>
                </c:pt>
                <c:pt idx="7">
                  <c:v>1.4615980921785645E-2</c:v>
                </c:pt>
                <c:pt idx="8">
                  <c:v>2.1841525298756752E-2</c:v>
                </c:pt>
                <c:pt idx="9">
                  <c:v>2.2221497619691423E-2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5D-47B1-9894-4B3C4F530EDC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0.11965828500737885</c:v>
                </c:pt>
                <c:pt idx="1">
                  <c:v>0.13097583073842908</c:v>
                </c:pt>
                <c:pt idx="2">
                  <c:v>0.14327623860441063</c:v>
                </c:pt>
                <c:pt idx="3">
                  <c:v>0.15554774496966522</c:v>
                </c:pt>
                <c:pt idx="4">
                  <c:v>0.16008246447039637</c:v>
                </c:pt>
                <c:pt idx="5">
                  <c:v>0.16288891728013793</c:v>
                </c:pt>
                <c:pt idx="6">
                  <c:v>0.14949349063296186</c:v>
                </c:pt>
                <c:pt idx="7">
                  <c:v>0.18830635727135867</c:v>
                </c:pt>
                <c:pt idx="8">
                  <c:v>0.15933446754517461</c:v>
                </c:pt>
                <c:pt idx="9">
                  <c:v>0.17290084123944316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5D-47B1-9894-4B3C4F530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3912"/>
        <c:axId val="4768497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0.88034171499262093</c:v>
                      </c:pt>
                      <c:pt idx="1">
                        <c:v>0.86902416926157111</c:v>
                      </c:pt>
                      <c:pt idx="2">
                        <c:v>0.85672376139558926</c:v>
                      </c:pt>
                      <c:pt idx="3">
                        <c:v>0.84445225503033472</c:v>
                      </c:pt>
                      <c:pt idx="4">
                        <c:v>0.83991753552960369</c:v>
                      </c:pt>
                      <c:pt idx="5">
                        <c:v>0.83711108271986212</c:v>
                      </c:pt>
                      <c:pt idx="6">
                        <c:v>0.85050650936703809</c:v>
                      </c:pt>
                      <c:pt idx="7">
                        <c:v>0.81169364272864131</c:v>
                      </c:pt>
                      <c:pt idx="8">
                        <c:v>0.84066553245482545</c:v>
                      </c:pt>
                      <c:pt idx="9">
                        <c:v>0.82709915876055684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95D-47B1-9894-4B3C4F530EDC}"/>
                  </c:ext>
                </c:extLst>
              </c15:ser>
            </c15:filteredBarSeries>
          </c:ext>
        </c:extLst>
      </c:barChart>
      <c:catAx>
        <c:axId val="47684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9792"/>
        <c:crosses val="autoZero"/>
        <c:auto val="1"/>
        <c:lblAlgn val="ctr"/>
        <c:lblOffset val="100"/>
        <c:noMultiLvlLbl val="0"/>
      </c:catAx>
      <c:valAx>
        <c:axId val="4768497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3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37730115900991"/>
          <c:y val="0.69220495227120948"/>
          <c:w val="0.87727022713101677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151640015712256E-2"/>
          <c:y val="4.8830999381362136E-2"/>
          <c:w val="0.8926137361802251"/>
          <c:h val="0.56658613126370849"/>
        </c:manualLayout>
      </c:layout>
      <c:barChart>
        <c:barDir val="col"/>
        <c:grouping val="stacked"/>
        <c:varyColors val="0"/>
        <c:ser>
          <c:idx val="4"/>
          <c:order val="4"/>
          <c:tx>
            <c:strRef>
              <c:f>'Réexport. TBB laits'!$C$8</c:f>
              <c:strCache>
                <c:ptCount val="1"/>
                <c:pt idx="0">
                  <c:v>0401 - Lait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laits'!$D$8:$M$8</c:f>
              <c:numCache>
                <c:formatCode>0</c:formatCode>
                <c:ptCount val="10"/>
                <c:pt idx="0">
                  <c:v>-87706</c:v>
                </c:pt>
                <c:pt idx="1">
                  <c:v>-94552</c:v>
                </c:pt>
                <c:pt idx="2">
                  <c:v>-94355</c:v>
                </c:pt>
                <c:pt idx="3">
                  <c:v>-96097</c:v>
                </c:pt>
                <c:pt idx="4">
                  <c:v>-99894</c:v>
                </c:pt>
                <c:pt idx="5">
                  <c:v>-106128</c:v>
                </c:pt>
                <c:pt idx="6">
                  <c:v>-112690</c:v>
                </c:pt>
                <c:pt idx="7">
                  <c:v>-107330</c:v>
                </c:pt>
                <c:pt idx="8">
                  <c:v>-107653</c:v>
                </c:pt>
                <c:pt idx="9">
                  <c:v>-109062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F-43C5-ABF0-DEB513BEC66D}"/>
            </c:ext>
          </c:extLst>
        </c:ser>
        <c:ser>
          <c:idx val="5"/>
          <c:order val="5"/>
          <c:tx>
            <c:strRef>
              <c:f>'Réexport. TBB laits'!$C$9</c:f>
              <c:strCache>
                <c:ptCount val="1"/>
                <c:pt idx="0">
                  <c:v>0402 - Lait concentré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laits'!$D$9:$M$9</c:f>
              <c:numCache>
                <c:formatCode>0</c:formatCode>
                <c:ptCount val="10"/>
                <c:pt idx="0">
                  <c:v>-153554</c:v>
                </c:pt>
                <c:pt idx="1">
                  <c:v>-130356</c:v>
                </c:pt>
                <c:pt idx="2">
                  <c:v>-133592</c:v>
                </c:pt>
                <c:pt idx="3">
                  <c:v>-140415</c:v>
                </c:pt>
                <c:pt idx="4">
                  <c:v>-136132</c:v>
                </c:pt>
                <c:pt idx="5">
                  <c:v>-125215</c:v>
                </c:pt>
                <c:pt idx="6">
                  <c:v>-126994</c:v>
                </c:pt>
                <c:pt idx="7">
                  <c:v>-122755</c:v>
                </c:pt>
                <c:pt idx="8">
                  <c:v>-106226</c:v>
                </c:pt>
                <c:pt idx="9">
                  <c:v>-106988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CF-43C5-ABF0-DEB513BEC66D}"/>
            </c:ext>
          </c:extLst>
        </c:ser>
        <c:ser>
          <c:idx val="6"/>
          <c:order val="6"/>
          <c:tx>
            <c:strRef>
              <c:f>'Réexport. TBB laits'!$C$10</c:f>
              <c:strCache>
                <c:ptCount val="1"/>
                <c:pt idx="0">
                  <c:v>0404 - Lactosérum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laits'!$D$10:$M$10</c:f>
              <c:numCache>
                <c:formatCode>0</c:formatCode>
                <c:ptCount val="10"/>
                <c:pt idx="0">
                  <c:v>-35036</c:v>
                </c:pt>
                <c:pt idx="1">
                  <c:v>-36900</c:v>
                </c:pt>
                <c:pt idx="2">
                  <c:v>-35843</c:v>
                </c:pt>
                <c:pt idx="3">
                  <c:v>-40014</c:v>
                </c:pt>
                <c:pt idx="4">
                  <c:v>-34236</c:v>
                </c:pt>
                <c:pt idx="5">
                  <c:v>-33500</c:v>
                </c:pt>
                <c:pt idx="6">
                  <c:v>-32560</c:v>
                </c:pt>
                <c:pt idx="7">
                  <c:v>-37708</c:v>
                </c:pt>
                <c:pt idx="8">
                  <c:v>-23043</c:v>
                </c:pt>
                <c:pt idx="9">
                  <c:v>-25253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CF-43C5-ABF0-DEB513BEC66D}"/>
            </c:ext>
          </c:extLst>
        </c:ser>
        <c:ser>
          <c:idx val="7"/>
          <c:order val="7"/>
          <c:tx>
            <c:strRef>
              <c:f>'Réexport. TBB laits'!$C$11</c:f>
              <c:strCache>
                <c:ptCount val="1"/>
                <c:pt idx="0">
                  <c:v>0406 - Fromages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laits'!$D$11:$M$11</c:f>
              <c:numCache>
                <c:formatCode>0</c:formatCode>
                <c:ptCount val="10"/>
                <c:pt idx="0">
                  <c:v>-2096</c:v>
                </c:pt>
                <c:pt idx="1">
                  <c:v>-1897</c:v>
                </c:pt>
                <c:pt idx="2">
                  <c:v>-2038</c:v>
                </c:pt>
                <c:pt idx="3">
                  <c:v>-2027</c:v>
                </c:pt>
                <c:pt idx="4">
                  <c:v>-2475</c:v>
                </c:pt>
                <c:pt idx="5">
                  <c:v>-2961</c:v>
                </c:pt>
                <c:pt idx="6">
                  <c:v>-3592</c:v>
                </c:pt>
                <c:pt idx="7">
                  <c:v>-3722</c:v>
                </c:pt>
                <c:pt idx="8">
                  <c:v>-3699</c:v>
                </c:pt>
                <c:pt idx="9">
                  <c:v>-4122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CF-43C5-ABF0-DEB513BEC66D}"/>
            </c:ext>
          </c:extLst>
        </c:ser>
        <c:ser>
          <c:idx val="8"/>
          <c:order val="8"/>
          <c:tx>
            <c:strRef>
              <c:f>'Réexport. TBB laits'!$C$12</c:f>
              <c:strCache>
                <c:ptCount val="1"/>
                <c:pt idx="0">
                  <c:v>0403 - Babeurre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laits'!$D$12:$M$12</c:f>
              <c:numCache>
                <c:formatCode>0</c:formatCode>
                <c:ptCount val="10"/>
                <c:pt idx="0">
                  <c:v>-2619</c:v>
                </c:pt>
                <c:pt idx="1">
                  <c:v>-2623</c:v>
                </c:pt>
                <c:pt idx="2">
                  <c:v>-1425</c:v>
                </c:pt>
                <c:pt idx="3">
                  <c:v>-2051</c:v>
                </c:pt>
                <c:pt idx="4">
                  <c:v>-3003</c:v>
                </c:pt>
                <c:pt idx="5">
                  <c:v>-3698</c:v>
                </c:pt>
                <c:pt idx="6">
                  <c:v>-3757</c:v>
                </c:pt>
                <c:pt idx="7">
                  <c:v>-3523</c:v>
                </c:pt>
                <c:pt idx="8">
                  <c:v>-4438</c:v>
                </c:pt>
                <c:pt idx="9">
                  <c:v>-3151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CF-43C5-ABF0-DEB513BEC66D}"/>
            </c:ext>
          </c:extLst>
        </c:ser>
        <c:ser>
          <c:idx val="9"/>
          <c:order val="9"/>
          <c:tx>
            <c:strRef>
              <c:f>'Réexport. TBB laits'!$C$13</c:f>
              <c:strCache>
                <c:ptCount val="1"/>
                <c:pt idx="0">
                  <c:v>0405 - Beurre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laits'!$D$13:$M$13</c:f>
              <c:numCache>
                <c:formatCode>0</c:formatCode>
                <c:ptCount val="10"/>
                <c:pt idx="0">
                  <c:v>-16301</c:v>
                </c:pt>
                <c:pt idx="1">
                  <c:v>-16514</c:v>
                </c:pt>
                <c:pt idx="2">
                  <c:v>-16197</c:v>
                </c:pt>
                <c:pt idx="3">
                  <c:v>-15858</c:v>
                </c:pt>
                <c:pt idx="4">
                  <c:v>-16149</c:v>
                </c:pt>
                <c:pt idx="5">
                  <c:v>-17065</c:v>
                </c:pt>
                <c:pt idx="6">
                  <c:v>-16513</c:v>
                </c:pt>
                <c:pt idx="7">
                  <c:v>-16841</c:v>
                </c:pt>
                <c:pt idx="8">
                  <c:v>-17443</c:v>
                </c:pt>
                <c:pt idx="9">
                  <c:v>-16897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CF-43C5-ABF0-DEB513BEC66D}"/>
            </c:ext>
          </c:extLst>
        </c:ser>
        <c:ser>
          <c:idx val="10"/>
          <c:order val="10"/>
          <c:tx>
            <c:strRef>
              <c:f>'Réexport. TBB laits'!$C$14</c:f>
              <c:strCache>
                <c:ptCount val="1"/>
                <c:pt idx="0">
                  <c:v>190110 - Préparations alimentaires à base de lait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laits'!$D$14:$M$14</c:f>
              <c:numCache>
                <c:formatCode>0</c:formatCode>
                <c:ptCount val="10"/>
                <c:pt idx="0">
                  <c:v>-25062</c:v>
                </c:pt>
                <c:pt idx="1">
                  <c:v>-22272</c:v>
                </c:pt>
                <c:pt idx="2">
                  <c:v>-20806</c:v>
                </c:pt>
                <c:pt idx="3">
                  <c:v>-23340</c:v>
                </c:pt>
                <c:pt idx="4">
                  <c:v>-23563</c:v>
                </c:pt>
                <c:pt idx="5">
                  <c:v>-31340</c:v>
                </c:pt>
                <c:pt idx="6">
                  <c:v>-32187</c:v>
                </c:pt>
                <c:pt idx="7">
                  <c:v>-23949</c:v>
                </c:pt>
                <c:pt idx="8">
                  <c:v>-19046</c:v>
                </c:pt>
                <c:pt idx="9">
                  <c:v>-19133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CF-43C5-ABF0-DEB513BEC66D}"/>
            </c:ext>
          </c:extLst>
        </c:ser>
        <c:ser>
          <c:idx val="11"/>
          <c:order val="11"/>
          <c:tx>
            <c:strRef>
              <c:f>'Réexport. TBB laits'!$C$15</c:f>
              <c:strCache>
                <c:ptCount val="1"/>
                <c:pt idx="0">
                  <c:v>Autres produits laitiers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laits'!$D$15:$M$15</c:f>
              <c:numCache>
                <c:formatCode>0</c:formatCode>
                <c:ptCount val="10"/>
                <c:pt idx="0">
                  <c:v>-26809</c:v>
                </c:pt>
                <c:pt idx="1">
                  <c:v>-18935</c:v>
                </c:pt>
                <c:pt idx="2">
                  <c:v>-21249</c:v>
                </c:pt>
                <c:pt idx="3">
                  <c:v>-24803</c:v>
                </c:pt>
                <c:pt idx="4">
                  <c:v>-26231</c:v>
                </c:pt>
                <c:pt idx="5">
                  <c:v>-23437</c:v>
                </c:pt>
                <c:pt idx="6">
                  <c:v>-22707</c:v>
                </c:pt>
                <c:pt idx="7">
                  <c:v>-24166</c:v>
                </c:pt>
                <c:pt idx="8">
                  <c:v>-19738</c:v>
                </c:pt>
                <c:pt idx="9">
                  <c:v>-22761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CF-43C5-ABF0-DEB513BEC66D}"/>
            </c:ext>
          </c:extLst>
        </c:ser>
        <c:ser>
          <c:idx val="13"/>
          <c:order val="12"/>
          <c:tx>
            <c:strRef>
              <c:f>'Réexport. TBB laits'!$C$16</c:f>
              <c:strCache>
                <c:ptCount val="1"/>
                <c:pt idx="0">
                  <c:v>0402 - Lait concentré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laits'!$D$16:$M$16</c:f>
              <c:numCache>
                <c:formatCode>0</c:formatCode>
                <c:ptCount val="10"/>
                <c:pt idx="0">
                  <c:v>75910</c:v>
                </c:pt>
                <c:pt idx="1">
                  <c:v>64321</c:v>
                </c:pt>
                <c:pt idx="2">
                  <c:v>61285</c:v>
                </c:pt>
                <c:pt idx="3">
                  <c:v>51575</c:v>
                </c:pt>
                <c:pt idx="4">
                  <c:v>54929</c:v>
                </c:pt>
                <c:pt idx="5">
                  <c:v>47966</c:v>
                </c:pt>
                <c:pt idx="6">
                  <c:v>46404</c:v>
                </c:pt>
                <c:pt idx="7">
                  <c:v>46161</c:v>
                </c:pt>
                <c:pt idx="8">
                  <c:v>47366</c:v>
                </c:pt>
                <c:pt idx="9">
                  <c:v>60076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CF-43C5-ABF0-DEB513BEC66D}"/>
            </c:ext>
          </c:extLst>
        </c:ser>
        <c:ser>
          <c:idx val="14"/>
          <c:order val="13"/>
          <c:tx>
            <c:strRef>
              <c:f>'Réexport. TBB laits'!$C$17</c:f>
              <c:strCache>
                <c:ptCount val="1"/>
                <c:pt idx="0">
                  <c:v>190110 - Préparations alimentaires à base de lait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laits'!$D$17:$M$17</c:f>
              <c:numCache>
                <c:formatCode>0</c:formatCode>
                <c:ptCount val="10"/>
                <c:pt idx="0">
                  <c:v>25062</c:v>
                </c:pt>
                <c:pt idx="1">
                  <c:v>22272</c:v>
                </c:pt>
                <c:pt idx="2">
                  <c:v>20806</c:v>
                </c:pt>
                <c:pt idx="3">
                  <c:v>23340</c:v>
                </c:pt>
                <c:pt idx="4">
                  <c:v>23563</c:v>
                </c:pt>
                <c:pt idx="5">
                  <c:v>31340</c:v>
                </c:pt>
                <c:pt idx="6">
                  <c:v>32187</c:v>
                </c:pt>
                <c:pt idx="7">
                  <c:v>23949</c:v>
                </c:pt>
                <c:pt idx="8">
                  <c:v>19046</c:v>
                </c:pt>
                <c:pt idx="9">
                  <c:v>19133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CF-43C5-ABF0-DEB513BEC66D}"/>
            </c:ext>
          </c:extLst>
        </c:ser>
        <c:ser>
          <c:idx val="15"/>
          <c:order val="14"/>
          <c:tx>
            <c:strRef>
              <c:f>'Réexport. TBB laits'!$C$18</c:f>
              <c:strCache>
                <c:ptCount val="1"/>
                <c:pt idx="0">
                  <c:v>0404 - Lactosérum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laits'!$D$18:$M$18</c:f>
              <c:numCache>
                <c:formatCode>0</c:formatCode>
                <c:ptCount val="10"/>
                <c:pt idx="0">
                  <c:v>8444</c:v>
                </c:pt>
                <c:pt idx="1">
                  <c:v>11942</c:v>
                </c:pt>
                <c:pt idx="2">
                  <c:v>8631</c:v>
                </c:pt>
                <c:pt idx="3">
                  <c:v>10466</c:v>
                </c:pt>
                <c:pt idx="4">
                  <c:v>8589</c:v>
                </c:pt>
                <c:pt idx="5">
                  <c:v>10997</c:v>
                </c:pt>
                <c:pt idx="6">
                  <c:v>10392</c:v>
                </c:pt>
                <c:pt idx="7">
                  <c:v>16311</c:v>
                </c:pt>
                <c:pt idx="8">
                  <c:v>8924</c:v>
                </c:pt>
                <c:pt idx="9">
                  <c:v>8762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CF-43C5-ABF0-DEB513BEC66D}"/>
            </c:ext>
          </c:extLst>
        </c:ser>
        <c:ser>
          <c:idx val="16"/>
          <c:order val="15"/>
          <c:tx>
            <c:strRef>
              <c:f>'Réexport. TBB laits'!$C$19</c:f>
              <c:strCache>
                <c:ptCount val="1"/>
                <c:pt idx="0">
                  <c:v>0406 - Fromages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laits'!$D$19:$M$19</c:f>
              <c:numCache>
                <c:formatCode>0</c:formatCode>
                <c:ptCount val="10"/>
                <c:pt idx="0">
                  <c:v>2096</c:v>
                </c:pt>
                <c:pt idx="1">
                  <c:v>1897</c:v>
                </c:pt>
                <c:pt idx="2">
                  <c:v>2038</c:v>
                </c:pt>
                <c:pt idx="3">
                  <c:v>2027</c:v>
                </c:pt>
                <c:pt idx="4">
                  <c:v>2475</c:v>
                </c:pt>
                <c:pt idx="5">
                  <c:v>2961</c:v>
                </c:pt>
                <c:pt idx="6">
                  <c:v>3592</c:v>
                </c:pt>
                <c:pt idx="7">
                  <c:v>3722</c:v>
                </c:pt>
                <c:pt idx="8">
                  <c:v>3699</c:v>
                </c:pt>
                <c:pt idx="9">
                  <c:v>4122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3CF-43C5-ABF0-DEB513BEC66D}"/>
            </c:ext>
          </c:extLst>
        </c:ser>
        <c:ser>
          <c:idx val="17"/>
          <c:order val="16"/>
          <c:tx>
            <c:strRef>
              <c:f>'Réexport. TBB laits'!$C$20</c:f>
              <c:strCache>
                <c:ptCount val="1"/>
                <c:pt idx="0">
                  <c:v>0403 - Babeurre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laits'!$D$20:$M$20</c:f>
              <c:numCache>
                <c:formatCode>0</c:formatCode>
                <c:ptCount val="10"/>
                <c:pt idx="0">
                  <c:v>2619</c:v>
                </c:pt>
                <c:pt idx="1">
                  <c:v>2623</c:v>
                </c:pt>
                <c:pt idx="2">
                  <c:v>1425</c:v>
                </c:pt>
                <c:pt idx="3">
                  <c:v>2051</c:v>
                </c:pt>
                <c:pt idx="4">
                  <c:v>3003</c:v>
                </c:pt>
                <c:pt idx="5">
                  <c:v>3698</c:v>
                </c:pt>
                <c:pt idx="6">
                  <c:v>3757</c:v>
                </c:pt>
                <c:pt idx="7">
                  <c:v>3523</c:v>
                </c:pt>
                <c:pt idx="8">
                  <c:v>4438</c:v>
                </c:pt>
                <c:pt idx="9">
                  <c:v>3151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3CF-43C5-ABF0-DEB513BEC66D}"/>
            </c:ext>
          </c:extLst>
        </c:ser>
        <c:ser>
          <c:idx val="18"/>
          <c:order val="17"/>
          <c:tx>
            <c:strRef>
              <c:f>'Réexport. TBB laits'!$C$21</c:f>
              <c:strCache>
                <c:ptCount val="1"/>
                <c:pt idx="0">
                  <c:v>0405 - Beurre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laits'!$D$21:$M$21</c:f>
              <c:numCache>
                <c:formatCode>0</c:formatCode>
                <c:ptCount val="10"/>
                <c:pt idx="0">
                  <c:v>7224</c:v>
                </c:pt>
                <c:pt idx="1">
                  <c:v>5008</c:v>
                </c:pt>
                <c:pt idx="2">
                  <c:v>2607</c:v>
                </c:pt>
                <c:pt idx="3">
                  <c:v>2163</c:v>
                </c:pt>
                <c:pt idx="4">
                  <c:v>2616</c:v>
                </c:pt>
                <c:pt idx="5">
                  <c:v>1655</c:v>
                </c:pt>
                <c:pt idx="6">
                  <c:v>1838</c:v>
                </c:pt>
                <c:pt idx="7">
                  <c:v>1479</c:v>
                </c:pt>
                <c:pt idx="8">
                  <c:v>1578</c:v>
                </c:pt>
                <c:pt idx="9">
                  <c:v>1435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3CF-43C5-ABF0-DEB513BEC66D}"/>
            </c:ext>
          </c:extLst>
        </c:ser>
        <c:ser>
          <c:idx val="19"/>
          <c:order val="18"/>
          <c:tx>
            <c:strRef>
              <c:f>'Réexport. TBB laits'!$C$22</c:f>
              <c:strCache>
                <c:ptCount val="1"/>
                <c:pt idx="0">
                  <c:v>0401 - Lait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laits'!$D$22:$M$22</c:f>
              <c:numCache>
                <c:formatCode>0</c:formatCode>
                <c:ptCount val="10"/>
                <c:pt idx="0">
                  <c:v>2783</c:v>
                </c:pt>
                <c:pt idx="1">
                  <c:v>3097</c:v>
                </c:pt>
                <c:pt idx="2">
                  <c:v>1502</c:v>
                </c:pt>
                <c:pt idx="3">
                  <c:v>1037</c:v>
                </c:pt>
                <c:pt idx="4">
                  <c:v>739</c:v>
                </c:pt>
                <c:pt idx="5">
                  <c:v>1581</c:v>
                </c:pt>
                <c:pt idx="6">
                  <c:v>1758</c:v>
                </c:pt>
                <c:pt idx="7">
                  <c:v>773</c:v>
                </c:pt>
                <c:pt idx="8">
                  <c:v>943</c:v>
                </c:pt>
                <c:pt idx="9">
                  <c:v>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3CF-43C5-ABF0-DEB513BEC66D}"/>
            </c:ext>
          </c:extLst>
        </c:ser>
        <c:ser>
          <c:idx val="20"/>
          <c:order val="19"/>
          <c:tx>
            <c:strRef>
              <c:f>'Réexport. TBB laits'!$C$23</c:f>
              <c:strCache>
                <c:ptCount val="1"/>
                <c:pt idx="0">
                  <c:v>Autres produits laitiers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TBB laits'!$D$4:$M$4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TBB laits'!$D$23:$M$23</c:f>
              <c:numCache>
                <c:formatCode>0</c:formatCode>
                <c:ptCount val="10"/>
                <c:pt idx="0">
                  <c:v>834</c:v>
                </c:pt>
                <c:pt idx="1">
                  <c:v>1390</c:v>
                </c:pt>
                <c:pt idx="2">
                  <c:v>517</c:v>
                </c:pt>
                <c:pt idx="3">
                  <c:v>1125</c:v>
                </c:pt>
                <c:pt idx="4">
                  <c:v>619</c:v>
                </c:pt>
                <c:pt idx="5">
                  <c:v>374</c:v>
                </c:pt>
                <c:pt idx="6">
                  <c:v>1162</c:v>
                </c:pt>
                <c:pt idx="7">
                  <c:v>1687</c:v>
                </c:pt>
                <c:pt idx="8">
                  <c:v>710</c:v>
                </c:pt>
                <c:pt idx="9">
                  <c:v>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3CF-43C5-ABF0-DEB513BEC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44304"/>
        <c:axId val="476845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'Réexport. TBB laits'!$C$4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TBB laits'!$D$4:$M$4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TBB laits'!$D$4:$M$4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33CF-43C5-ABF0-DEB513BEC66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TBB laits'!$C$6</c15:sqref>
                        </c15:formulaRef>
                      </c:ext>
                    </c:extLst>
                    <c:strCache>
                      <c:ptCount val="1"/>
                      <c:pt idx="0">
                        <c:v>Laits et produits laitiers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TBB laits'!$D$4:$M$4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TBB laits'!$D$6:$M$6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-359005</c:v>
                      </c:pt>
                      <c:pt idx="1">
                        <c:v>-335667</c:v>
                      </c:pt>
                      <c:pt idx="2">
                        <c:v>-335583</c:v>
                      </c:pt>
                      <c:pt idx="3">
                        <c:v>-353584</c:v>
                      </c:pt>
                      <c:pt idx="4">
                        <c:v>-348835</c:v>
                      </c:pt>
                      <c:pt idx="5">
                        <c:v>-340567</c:v>
                      </c:pt>
                      <c:pt idx="6">
                        <c:v>-348514</c:v>
                      </c:pt>
                      <c:pt idx="7">
                        <c:v>-342671</c:v>
                      </c:pt>
                      <c:pt idx="8">
                        <c:v>-307617</c:v>
                      </c:pt>
                      <c:pt idx="9">
                        <c:v>-313939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33CF-43C5-ABF0-DEB513BEC66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TBB laits'!$C$7</c15:sqref>
                        </c15:formulaRef>
                      </c:ext>
                    </c:extLst>
                    <c:strCache>
                      <c:ptCount val="1"/>
                      <c:pt idx="0">
                        <c:v>Laits et produits laitiers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TBB laits'!$D$4:$M$4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TBB laits'!$D$7:$M$7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124972</c:v>
                      </c:pt>
                      <c:pt idx="1">
                        <c:v>112552</c:v>
                      </c:pt>
                      <c:pt idx="2">
                        <c:v>98811</c:v>
                      </c:pt>
                      <c:pt idx="3">
                        <c:v>93786</c:v>
                      </c:pt>
                      <c:pt idx="4">
                        <c:v>96534</c:v>
                      </c:pt>
                      <c:pt idx="5">
                        <c:v>100574</c:v>
                      </c:pt>
                      <c:pt idx="6">
                        <c:v>101090</c:v>
                      </c:pt>
                      <c:pt idx="7">
                        <c:v>97605</c:v>
                      </c:pt>
                      <c:pt idx="8">
                        <c:v>86705</c:v>
                      </c:pt>
                      <c:pt idx="9">
                        <c:v>98256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33CF-43C5-ABF0-DEB513BEC66D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1"/>
          <c:tx>
            <c:strRef>
              <c:f>'Réexport. TBB laits'!$C$5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'Réexport. TBB laits'!$D$5:$M$5</c:f>
              <c:numCache>
                <c:formatCode>0</c:formatCode>
                <c:ptCount val="10"/>
                <c:pt idx="0">
                  <c:v>-234033</c:v>
                </c:pt>
                <c:pt idx="1">
                  <c:v>-223115</c:v>
                </c:pt>
                <c:pt idx="2">
                  <c:v>-236772</c:v>
                </c:pt>
                <c:pt idx="3">
                  <c:v>-259798</c:v>
                </c:pt>
                <c:pt idx="4">
                  <c:v>-252301</c:v>
                </c:pt>
                <c:pt idx="5">
                  <c:v>-239993</c:v>
                </c:pt>
                <c:pt idx="6">
                  <c:v>-247424</c:v>
                </c:pt>
                <c:pt idx="7">
                  <c:v>-245066</c:v>
                </c:pt>
                <c:pt idx="8">
                  <c:v>-220912</c:v>
                </c:pt>
                <c:pt idx="9">
                  <c:v>-215683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33CF-43C5-ABF0-DEB513BEC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844304"/>
        <c:axId val="476845480"/>
      </c:lineChart>
      <c:catAx>
        <c:axId val="47684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5480"/>
        <c:crosses val="autoZero"/>
        <c:auto val="1"/>
        <c:lblAlgn val="ctr"/>
        <c:lblOffset val="100"/>
        <c:noMultiLvlLbl val="0"/>
      </c:catAx>
      <c:valAx>
        <c:axId val="476845480"/>
        <c:scaling>
          <c:orientation val="minMax"/>
          <c:min val="-4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4430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4"/>
        <c:delete val="1"/>
      </c:legendEntry>
      <c:legendEntry>
        <c:idx val="15"/>
        <c:delete val="1"/>
      </c:legendEntry>
      <c:layout>
        <c:manualLayout>
          <c:xMode val="edge"/>
          <c:yMode val="edge"/>
          <c:x val="1.5866216060778499E-2"/>
          <c:y val="0.70910567459647944"/>
          <c:w val="0.96852540706775048"/>
          <c:h val="0.256098082222597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83588</c:v>
                </c:pt>
                <c:pt idx="1">
                  <c:v>71201</c:v>
                </c:pt>
                <c:pt idx="2">
                  <c:v>64073</c:v>
                </c:pt>
                <c:pt idx="3">
                  <c:v>59415</c:v>
                </c:pt>
                <c:pt idx="4">
                  <c:v>63951</c:v>
                </c:pt>
                <c:pt idx="5">
                  <c:v>59145</c:v>
                </c:pt>
                <c:pt idx="6">
                  <c:v>61813</c:v>
                </c:pt>
                <c:pt idx="7">
                  <c:v>59985</c:v>
                </c:pt>
                <c:pt idx="8">
                  <c:v>63367</c:v>
                </c:pt>
                <c:pt idx="9">
                  <c:v>55147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3-4C97-8FA4-E350B33ED397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25735</c:v>
                </c:pt>
                <c:pt idx="1">
                  <c:v>22845</c:v>
                </c:pt>
                <c:pt idx="2">
                  <c:v>21934</c:v>
                </c:pt>
                <c:pt idx="3">
                  <c:v>14327</c:v>
                </c:pt>
                <c:pt idx="4">
                  <c:v>11270</c:v>
                </c:pt>
                <c:pt idx="5">
                  <c:v>8226</c:v>
                </c:pt>
                <c:pt idx="6">
                  <c:v>11310</c:v>
                </c:pt>
                <c:pt idx="7">
                  <c:v>10860</c:v>
                </c:pt>
                <c:pt idx="8">
                  <c:v>4209</c:v>
                </c:pt>
                <c:pt idx="9">
                  <c:v>9223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93-4C97-8FA4-E350B33ED397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50</c:v>
                </c:pt>
                <c:pt idx="6">
                  <c:v>100</c:v>
                </c:pt>
                <c:pt idx="7">
                  <c:v>1300</c:v>
                </c:pt>
                <c:pt idx="8">
                  <c:v>250</c:v>
                </c:pt>
                <c:pt idx="9">
                  <c:v>8445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93-4C97-8FA4-E350B33ED397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4699</c:v>
                </c:pt>
                <c:pt idx="1">
                  <c:v>2412</c:v>
                </c:pt>
                <c:pt idx="2">
                  <c:v>3130</c:v>
                </c:pt>
                <c:pt idx="3">
                  <c:v>9041</c:v>
                </c:pt>
                <c:pt idx="4">
                  <c:v>3913</c:v>
                </c:pt>
                <c:pt idx="5">
                  <c:v>8956</c:v>
                </c:pt>
                <c:pt idx="6">
                  <c:v>9985</c:v>
                </c:pt>
                <c:pt idx="7">
                  <c:v>7508</c:v>
                </c:pt>
                <c:pt idx="8">
                  <c:v>7433</c:v>
                </c:pt>
                <c:pt idx="9">
                  <c:v>5418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93-4C97-8FA4-E350B33ED397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5895</c:v>
                </c:pt>
                <c:pt idx="1">
                  <c:v>5204</c:v>
                </c:pt>
                <c:pt idx="2">
                  <c:v>5126</c:v>
                </c:pt>
                <c:pt idx="3">
                  <c:v>5824</c:v>
                </c:pt>
                <c:pt idx="4">
                  <c:v>5298</c:v>
                </c:pt>
                <c:pt idx="5">
                  <c:v>5758</c:v>
                </c:pt>
                <c:pt idx="6">
                  <c:v>6258</c:v>
                </c:pt>
                <c:pt idx="7">
                  <c:v>5620</c:v>
                </c:pt>
                <c:pt idx="8">
                  <c:v>4987</c:v>
                </c:pt>
                <c:pt idx="9">
                  <c:v>3895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93-4C97-8FA4-E350B33ED397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85</c:v>
                </c:pt>
                <c:pt idx="9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93-4C97-8FA4-E350B33ED397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3276</c:v>
                </c:pt>
                <c:pt idx="1">
                  <c:v>3449</c:v>
                </c:pt>
                <c:pt idx="2">
                  <c:v>3691</c:v>
                </c:pt>
                <c:pt idx="3">
                  <c:v>4007</c:v>
                </c:pt>
                <c:pt idx="4">
                  <c:v>3723</c:v>
                </c:pt>
                <c:pt idx="5">
                  <c:v>3199</c:v>
                </c:pt>
                <c:pt idx="6">
                  <c:v>3182</c:v>
                </c:pt>
                <c:pt idx="7">
                  <c:v>3091</c:v>
                </c:pt>
                <c:pt idx="8">
                  <c:v>2776</c:v>
                </c:pt>
                <c:pt idx="9">
                  <c:v>3067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93-4C97-8FA4-E350B33ED397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2768</c:v>
                </c:pt>
                <c:pt idx="1">
                  <c:v>3488</c:v>
                </c:pt>
                <c:pt idx="2">
                  <c:v>7256</c:v>
                </c:pt>
                <c:pt idx="3">
                  <c:v>7995</c:v>
                </c:pt>
                <c:pt idx="4">
                  <c:v>9516</c:v>
                </c:pt>
                <c:pt idx="5">
                  <c:v>8612</c:v>
                </c:pt>
                <c:pt idx="6">
                  <c:v>5387</c:v>
                </c:pt>
                <c:pt idx="7">
                  <c:v>6821</c:v>
                </c:pt>
                <c:pt idx="8">
                  <c:v>3287</c:v>
                </c:pt>
                <c:pt idx="9">
                  <c:v>2774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93-4C97-8FA4-E350B33ED397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Iran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93-4C97-8FA4-E350B33ED397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72</c:v>
                </c:pt>
                <c:pt idx="1">
                  <c:v>159</c:v>
                </c:pt>
                <c:pt idx="2">
                  <c:v>754</c:v>
                </c:pt>
                <c:pt idx="3">
                  <c:v>4941</c:v>
                </c:pt>
                <c:pt idx="4">
                  <c:v>1501</c:v>
                </c:pt>
                <c:pt idx="5">
                  <c:v>163</c:v>
                </c:pt>
                <c:pt idx="6">
                  <c:v>367</c:v>
                </c:pt>
                <c:pt idx="7">
                  <c:v>722</c:v>
                </c:pt>
                <c:pt idx="8">
                  <c:v>1202</c:v>
                </c:pt>
                <c:pt idx="9">
                  <c:v>2170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93-4C97-8FA4-E350B33ED397}"/>
            </c:ext>
          </c:extLst>
        </c:ser>
        <c:ser>
          <c:idx val="13"/>
          <c:order val="12"/>
          <c:tx>
            <c:strRef>
              <c:f>'Import. 0402 - lait co.'!$C$18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co.'!$D$18:$M$18</c:f>
              <c:numCache>
                <c:formatCode>0</c:formatCode>
                <c:ptCount val="10"/>
                <c:pt idx="0">
                  <c:v>22424</c:v>
                </c:pt>
                <c:pt idx="1">
                  <c:v>18453</c:v>
                </c:pt>
                <c:pt idx="2">
                  <c:v>21535</c:v>
                </c:pt>
                <c:pt idx="3">
                  <c:v>26409</c:v>
                </c:pt>
                <c:pt idx="4">
                  <c:v>26204</c:v>
                </c:pt>
                <c:pt idx="5">
                  <c:v>23785</c:v>
                </c:pt>
                <c:pt idx="6">
                  <c:v>23999</c:v>
                </c:pt>
                <c:pt idx="7">
                  <c:v>24378</c:v>
                </c:pt>
                <c:pt idx="8">
                  <c:v>17223</c:v>
                </c:pt>
                <c:pt idx="9">
                  <c:v>10665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93-4C97-8FA4-E350B33ED397}"/>
            </c:ext>
          </c:extLst>
        </c:ser>
        <c:ser>
          <c:idx val="12"/>
          <c:order val="13"/>
          <c:tx>
            <c:strRef>
              <c:f>'Import. 0402 - lait co.'!$C$17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5097</c:v>
                </c:pt>
                <c:pt idx="1">
                  <c:v>3145</c:v>
                </c:pt>
                <c:pt idx="2">
                  <c:v>6093</c:v>
                </c:pt>
                <c:pt idx="3">
                  <c:v>8336</c:v>
                </c:pt>
                <c:pt idx="4">
                  <c:v>10756</c:v>
                </c:pt>
                <c:pt idx="5">
                  <c:v>7321</c:v>
                </c:pt>
                <c:pt idx="6">
                  <c:v>4592</c:v>
                </c:pt>
                <c:pt idx="7">
                  <c:v>2470</c:v>
                </c:pt>
                <c:pt idx="8">
                  <c:v>1407</c:v>
                </c:pt>
                <c:pt idx="9">
                  <c:v>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793-4C97-8FA4-E350B33ED3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54496"/>
        <c:axId val="4768548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153554</c:v>
                      </c:pt>
                      <c:pt idx="1">
                        <c:v>130356</c:v>
                      </c:pt>
                      <c:pt idx="2">
                        <c:v>133592</c:v>
                      </c:pt>
                      <c:pt idx="3">
                        <c:v>140415</c:v>
                      </c:pt>
                      <c:pt idx="4">
                        <c:v>136132</c:v>
                      </c:pt>
                      <c:pt idx="5">
                        <c:v>125215</c:v>
                      </c:pt>
                      <c:pt idx="6">
                        <c:v>126994</c:v>
                      </c:pt>
                      <c:pt idx="7">
                        <c:v>122755</c:v>
                      </c:pt>
                      <c:pt idx="8">
                        <c:v>106226</c:v>
                      </c:pt>
                      <c:pt idx="9">
                        <c:v>106988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4793-4C97-8FA4-E350B33ED39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25658</c:v>
                      </c:pt>
                      <c:pt idx="1">
                        <c:v>21392</c:v>
                      </c:pt>
                      <c:pt idx="2">
                        <c:v>31773</c:v>
                      </c:pt>
                      <c:pt idx="3">
                        <c:v>43611</c:v>
                      </c:pt>
                      <c:pt idx="4">
                        <c:v>42736</c:v>
                      </c:pt>
                      <c:pt idx="5">
                        <c:v>35252</c:v>
                      </c:pt>
                      <c:pt idx="6">
                        <c:v>29373</c:v>
                      </c:pt>
                      <c:pt idx="7">
                        <c:v>24684</c:v>
                      </c:pt>
                      <c:pt idx="8">
                        <c:v>21143</c:v>
                      </c:pt>
                      <c:pt idx="9">
                        <c:v>14936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4793-4C97-8FA4-E350B33ED397}"/>
                  </c:ext>
                </c:extLst>
              </c15:ser>
            </c15:filteredBarSeries>
          </c:ext>
        </c:extLst>
      </c:barChart>
      <c:catAx>
        <c:axId val="47685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4888"/>
        <c:crosses val="autoZero"/>
        <c:auto val="1"/>
        <c:lblAlgn val="ctr"/>
        <c:lblOffset val="100"/>
        <c:noMultiLvlLbl val="0"/>
      </c:catAx>
      <c:valAx>
        <c:axId val="476854888"/>
        <c:scaling>
          <c:orientation val="minMax"/>
          <c:max val="1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449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40357862559091"/>
          <c:y val="0.69076733066578067"/>
          <c:w val="0.860215726132187"/>
          <c:h val="0.289576837278601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0.54435573153418337</c:v>
                </c:pt>
                <c:pt idx="1">
                  <c:v>0.54620424069471296</c:v>
                </c:pt>
                <c:pt idx="2">
                  <c:v>0.47961704293670282</c:v>
                </c:pt>
                <c:pt idx="3">
                  <c:v>0.42313855357333618</c:v>
                </c:pt>
                <c:pt idx="4">
                  <c:v>0.46977198601357506</c:v>
                </c:pt>
                <c:pt idx="5">
                  <c:v>0.47234756219302798</c:v>
                </c:pt>
                <c:pt idx="6">
                  <c:v>0.48673953100146461</c:v>
                </c:pt>
                <c:pt idx="7">
                  <c:v>0.48865626654718747</c:v>
                </c:pt>
                <c:pt idx="8">
                  <c:v>0.59653003972662055</c:v>
                </c:pt>
                <c:pt idx="9">
                  <c:v>0.51545033087822933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D2-4B0D-9B47-3DD0205C520F}"/>
            </c:ext>
          </c:extLst>
        </c:ser>
        <c:ser>
          <c:idx val="2"/>
          <c:order val="2"/>
          <c:tx>
            <c:strRef>
              <c:f>'Import. 0402 - lait co.'!$C$39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0.16759576435651302</c:v>
                </c:pt>
                <c:pt idx="1">
                  <c:v>0.17525085151431466</c:v>
                </c:pt>
                <c:pt idx="2">
                  <c:v>0.16418647823222948</c:v>
                </c:pt>
                <c:pt idx="3">
                  <c:v>0.10203325855499769</c:v>
                </c:pt>
                <c:pt idx="4">
                  <c:v>8.2787294684570856E-2</c:v>
                </c:pt>
                <c:pt idx="5">
                  <c:v>6.5695004592101591E-2</c:v>
                </c:pt>
                <c:pt idx="6">
                  <c:v>8.9059325637431686E-2</c:v>
                </c:pt>
                <c:pt idx="7">
                  <c:v>8.8468901470408534E-2</c:v>
                </c:pt>
                <c:pt idx="8">
                  <c:v>3.9623067798843975E-2</c:v>
                </c:pt>
                <c:pt idx="9">
                  <c:v>8.6205929636968631E-2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D2-4B0D-9B47-3DD0205C520F}"/>
            </c:ext>
          </c:extLst>
        </c:ser>
        <c:ser>
          <c:idx val="3"/>
          <c:order val="3"/>
          <c:tx>
            <c:strRef>
              <c:f>'Import. 0402 - lait co.'!$C$40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3.9931318132811565E-4</c:v>
                </c:pt>
                <c:pt idx="6">
                  <c:v>7.8743877663511657E-4</c:v>
                </c:pt>
                <c:pt idx="7">
                  <c:v>1.0590199991853693E-2</c:v>
                </c:pt>
                <c:pt idx="8">
                  <c:v>2.3534727844407208E-3</c:v>
                </c:pt>
                <c:pt idx="9">
                  <c:v>7.8934086065726994E-2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D2-4B0D-9B47-3DD0205C520F}"/>
            </c:ext>
          </c:extLst>
        </c:ser>
        <c:ser>
          <c:idx val="4"/>
          <c:order val="4"/>
          <c:tx>
            <c:strRef>
              <c:f>'Import. 0402 - lait co.'!$C$41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3.0601612462065463E-2</c:v>
                </c:pt>
                <c:pt idx="1">
                  <c:v>1.8503175918254625E-2</c:v>
                </c:pt>
                <c:pt idx="2">
                  <c:v>2.3429546679441884E-2</c:v>
                </c:pt>
                <c:pt idx="3">
                  <c:v>6.438770786596873E-2</c:v>
                </c:pt>
                <c:pt idx="4">
                  <c:v>2.8744160079922428E-2</c:v>
                </c:pt>
                <c:pt idx="5">
                  <c:v>7.152497703949208E-2</c:v>
                </c:pt>
                <c:pt idx="6">
                  <c:v>7.862576184701639E-2</c:v>
                </c:pt>
                <c:pt idx="7">
                  <c:v>6.116247810679809E-2</c:v>
                </c:pt>
                <c:pt idx="8">
                  <c:v>6.9973452826991508E-2</c:v>
                </c:pt>
                <c:pt idx="9">
                  <c:v>5.0641193404867835E-2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D2-4B0D-9B47-3DD0205C520F}"/>
            </c:ext>
          </c:extLst>
        </c:ser>
        <c:ser>
          <c:idx val="5"/>
          <c:order val="5"/>
          <c:tx>
            <c:strRef>
              <c:f>'Import. 0402 - lait co.'!$C$42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3.8390403376011045E-2</c:v>
                </c:pt>
                <c:pt idx="1">
                  <c:v>3.9921445886648872E-2</c:v>
                </c:pt>
                <c:pt idx="2">
                  <c:v>3.8370561111443796E-2</c:v>
                </c:pt>
                <c:pt idx="3">
                  <c:v>4.1477050172702347E-2</c:v>
                </c:pt>
                <c:pt idx="4">
                  <c:v>3.8918108894308467E-2</c:v>
                </c:pt>
                <c:pt idx="5">
                  <c:v>4.5984905961745801E-2</c:v>
                </c:pt>
                <c:pt idx="6">
                  <c:v>4.9277918641825597E-2</c:v>
                </c:pt>
                <c:pt idx="7">
                  <c:v>4.5782249195552113E-2</c:v>
                </c:pt>
                <c:pt idx="8">
                  <c:v>4.6947075104023496E-2</c:v>
                </c:pt>
                <c:pt idx="9">
                  <c:v>3.6405952069390957E-2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D2-4B0D-9B47-3DD0205C520F}"/>
            </c:ext>
          </c:extLst>
        </c:ser>
        <c:ser>
          <c:idx val="6"/>
          <c:order val="6"/>
          <c:tx>
            <c:strRef>
              <c:f>'Import. 0402 - lait co.'!$C$43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8.546095502617242E-4</c:v>
                </c:pt>
                <c:pt idx="4">
                  <c:v>0</c:v>
                </c:pt>
                <c:pt idx="5">
                  <c:v>0</c:v>
                </c:pt>
                <c:pt idx="6">
                  <c:v>7.8743877663511666E-6</c:v>
                </c:pt>
                <c:pt idx="7">
                  <c:v>0</c:v>
                </c:pt>
                <c:pt idx="8">
                  <c:v>8.0018074670984505E-4</c:v>
                </c:pt>
                <c:pt idx="9">
                  <c:v>3.1779264964295062E-2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D2-4B0D-9B47-3DD0205C520F}"/>
            </c:ext>
          </c:extLst>
        </c:ser>
        <c:ser>
          <c:idx val="7"/>
          <c:order val="7"/>
          <c:tx>
            <c:strRef>
              <c:f>'Import. 0402 - lait co.'!$C$44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2.1334514242546596E-2</c:v>
                </c:pt>
                <c:pt idx="1">
                  <c:v>2.6458314155083002E-2</c:v>
                </c:pt>
                <c:pt idx="2">
                  <c:v>2.7628899934127791E-2</c:v>
                </c:pt>
                <c:pt idx="3">
                  <c:v>2.8536837232489405E-2</c:v>
                </c:pt>
                <c:pt idx="4">
                  <c:v>2.7348455910439867E-2</c:v>
                </c:pt>
                <c:pt idx="5">
                  <c:v>2.5548057341372839E-2</c:v>
                </c:pt>
                <c:pt idx="6">
                  <c:v>2.5056301872529409E-2</c:v>
                </c:pt>
                <c:pt idx="7">
                  <c:v>2.5180237057553664E-2</c:v>
                </c:pt>
                <c:pt idx="8">
                  <c:v>2.6132961798429763E-2</c:v>
                </c:pt>
                <c:pt idx="9">
                  <c:v>2.8666766366321456E-2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D2-4B0D-9B47-3DD0205C520F}"/>
            </c:ext>
          </c:extLst>
        </c:ser>
        <c:ser>
          <c:idx val="8"/>
          <c:order val="8"/>
          <c:tx>
            <c:strRef>
              <c:f>'Import. 0402 - lait co.'!$C$45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1.8026231814215195E-2</c:v>
                </c:pt>
                <c:pt idx="1">
                  <c:v>2.6757494860228912E-2</c:v>
                </c:pt>
                <c:pt idx="2">
                  <c:v>5.4314629618540035E-2</c:v>
                </c:pt>
                <c:pt idx="3">
                  <c:v>5.6938361286187372E-2</c:v>
                </c:pt>
                <c:pt idx="4">
                  <c:v>6.9902741456821321E-2</c:v>
                </c:pt>
                <c:pt idx="5">
                  <c:v>6.8777702351954642E-2</c:v>
                </c:pt>
                <c:pt idx="6">
                  <c:v>4.2419326897333735E-2</c:v>
                </c:pt>
                <c:pt idx="7">
                  <c:v>5.556596472648772E-2</c:v>
                </c:pt>
                <c:pt idx="8">
                  <c:v>3.0943460169826596E-2</c:v>
                </c:pt>
                <c:pt idx="9">
                  <c:v>2.5928141473810146E-2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4D2-4B0D-9B47-3DD0205C520F}"/>
            </c:ext>
          </c:extLst>
        </c:ser>
        <c:ser>
          <c:idx val="9"/>
          <c:order val="9"/>
          <c:tx>
            <c:strRef>
              <c:f>'Import. 0402 - lait co.'!$C$46</c:f>
              <c:strCache>
                <c:ptCount val="1"/>
                <c:pt idx="0">
                  <c:v>Iran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2.0553706957789658E-2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D2-4B0D-9B47-3DD0205C520F}"/>
            </c:ext>
          </c:extLst>
        </c:ser>
        <c:ser>
          <c:idx val="10"/>
          <c:order val="10"/>
          <c:tx>
            <c:strRef>
              <c:f>'Import. 0402 - lait co.'!$C$47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co.'!$D$47:$M$47</c:f>
              <c:numCache>
                <c:formatCode>0%</c:formatCode>
                <c:ptCount val="10"/>
                <c:pt idx="0">
                  <c:v>4.6889042291311199E-4</c:v>
                </c:pt>
                <c:pt idx="1">
                  <c:v>1.2197367209794716E-3</c:v>
                </c:pt>
                <c:pt idx="2">
                  <c:v>5.6440505419486199E-3</c:v>
                </c:pt>
                <c:pt idx="3">
                  <c:v>3.5188548232026495E-2</c:v>
                </c:pt>
                <c:pt idx="4">
                  <c:v>1.1026062938912232E-2</c:v>
                </c:pt>
                <c:pt idx="5">
                  <c:v>1.3017609711296571E-3</c:v>
                </c:pt>
                <c:pt idx="6">
                  <c:v>2.8899003102508779E-3</c:v>
                </c:pt>
                <c:pt idx="7">
                  <c:v>5.8816341493218198E-3</c:v>
                </c:pt>
                <c:pt idx="8">
                  <c:v>1.1315497147590985E-2</c:v>
                </c:pt>
                <c:pt idx="9">
                  <c:v>2.0282648521329494E-2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D2-4B0D-9B47-3DD0205C520F}"/>
            </c:ext>
          </c:extLst>
        </c:ser>
        <c:ser>
          <c:idx val="12"/>
          <c:order val="11"/>
          <c:tx>
            <c:strRef>
              <c:f>'Import. 0402 - lait co.'!$C$49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co.'!$D$49:$M$49</c:f>
              <c:numCache>
                <c:formatCode>0%</c:formatCode>
                <c:ptCount val="10"/>
                <c:pt idx="0">
                  <c:v>0.14603331726949478</c:v>
                </c:pt>
                <c:pt idx="1">
                  <c:v>0.14155850133480621</c:v>
                </c:pt>
                <c:pt idx="2">
                  <c:v>0.16119977244146355</c:v>
                </c:pt>
                <c:pt idx="3">
                  <c:v>0.18807819677384896</c:v>
                </c:pt>
                <c:pt idx="4">
                  <c:v>0.19248964240590016</c:v>
                </c:pt>
                <c:pt idx="5">
                  <c:v>0.18995328035778461</c:v>
                </c:pt>
                <c:pt idx="6">
                  <c:v>0.18897743200466163</c:v>
                </c:pt>
                <c:pt idx="7">
                  <c:v>0.19859068877031485</c:v>
                </c:pt>
                <c:pt idx="8">
                  <c:v>0.16213544706569014</c:v>
                </c:pt>
                <c:pt idx="9">
                  <c:v>9.9684076718884365E-2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D2-4B0D-9B47-3DD0205C520F}"/>
            </c:ext>
          </c:extLst>
        </c:ser>
        <c:ser>
          <c:idx val="11"/>
          <c:order val="12"/>
          <c:tx>
            <c:strRef>
              <c:f>'Import. 0402 - lait co.'!$C$48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co.'!$D$48:$M$48</c:f>
              <c:numCache>
                <c:formatCode>0%</c:formatCode>
                <c:ptCount val="10"/>
                <c:pt idx="0">
                  <c:v>3.3193534522057387E-2</c:v>
                </c:pt>
                <c:pt idx="1">
                  <c:v>2.4126238914971308E-2</c:v>
                </c:pt>
                <c:pt idx="2">
                  <c:v>4.5609018504102039E-2</c:v>
                </c:pt>
                <c:pt idx="3">
                  <c:v>5.9366876758181107E-2</c:v>
                </c:pt>
                <c:pt idx="4">
                  <c:v>7.9011547615549613E-2</c:v>
                </c:pt>
                <c:pt idx="5">
                  <c:v>5.8467436010062691E-2</c:v>
                </c:pt>
                <c:pt idx="6">
                  <c:v>3.6159188623084558E-2</c:v>
                </c:pt>
                <c:pt idx="7">
                  <c:v>2.0121379984522014E-2</c:v>
                </c:pt>
                <c:pt idx="8">
                  <c:v>1.3245344830832376E-2</c:v>
                </c:pt>
                <c:pt idx="9">
                  <c:v>5.4679029423860617E-3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4D2-4B0D-9B47-3DD0205C5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53320"/>
        <c:axId val="4768556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0.85396668273050524</c:v>
                      </c:pt>
                      <c:pt idx="1">
                        <c:v>0.85844149866519404</c:v>
                      </c:pt>
                      <c:pt idx="2">
                        <c:v>0.83880022755853645</c:v>
                      </c:pt>
                      <c:pt idx="3">
                        <c:v>0.81192180322615093</c:v>
                      </c:pt>
                      <c:pt idx="4">
                        <c:v>0.80751035759409984</c:v>
                      </c:pt>
                      <c:pt idx="5">
                        <c:v>0.81004671964221553</c:v>
                      </c:pt>
                      <c:pt idx="6">
                        <c:v>0.81102256799533834</c:v>
                      </c:pt>
                      <c:pt idx="7">
                        <c:v>0.80140931122968506</c:v>
                      </c:pt>
                      <c:pt idx="8">
                        <c:v>0.83786455293430984</c:v>
                      </c:pt>
                      <c:pt idx="9">
                        <c:v>0.90031592328111554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94D2-4B0D-9B47-3DD0205C520F}"/>
                  </c:ext>
                </c:extLst>
              </c15:ser>
            </c15:filteredBarSeries>
          </c:ext>
        </c:extLst>
      </c:barChart>
      <c:catAx>
        <c:axId val="47685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5672"/>
        <c:crosses val="autoZero"/>
        <c:auto val="1"/>
        <c:lblAlgn val="ctr"/>
        <c:lblOffset val="100"/>
        <c:noMultiLvlLbl val="0"/>
      </c:catAx>
      <c:valAx>
        <c:axId val="476855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3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5367723377124"/>
          <c:y val="0.69076733066578067"/>
          <c:w val="0.87689994904712731"/>
          <c:h val="0.289576837278601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6"/>
          <c:tx>
            <c:strRef>
              <c:f>'Réexport. 0402 - lait co.'!$C$10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co.'!$D$10:$M$10</c:f>
              <c:numCache>
                <c:formatCode>0</c:formatCode>
                <c:ptCount val="10"/>
                <c:pt idx="0">
                  <c:v>-83588</c:v>
                </c:pt>
                <c:pt idx="1">
                  <c:v>-71201</c:v>
                </c:pt>
                <c:pt idx="2">
                  <c:v>-64073</c:v>
                </c:pt>
                <c:pt idx="3">
                  <c:v>-59415</c:v>
                </c:pt>
                <c:pt idx="4">
                  <c:v>-63951</c:v>
                </c:pt>
                <c:pt idx="5">
                  <c:v>-59145</c:v>
                </c:pt>
                <c:pt idx="6">
                  <c:v>-61813</c:v>
                </c:pt>
                <c:pt idx="7">
                  <c:v>-59985</c:v>
                </c:pt>
                <c:pt idx="8">
                  <c:v>-63367</c:v>
                </c:pt>
                <c:pt idx="9">
                  <c:v>-55147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FC-46E5-9A7F-F09180629E79}"/>
            </c:ext>
          </c:extLst>
        </c:ser>
        <c:ser>
          <c:idx val="7"/>
          <c:order val="7"/>
          <c:tx>
            <c:strRef>
              <c:f>'Réexport. 0402 - lait co.'!$C$11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co.'!$D$11:$M$11</c:f>
              <c:numCache>
                <c:formatCode>0</c:formatCode>
                <c:ptCount val="10"/>
                <c:pt idx="0">
                  <c:v>-25735</c:v>
                </c:pt>
                <c:pt idx="1">
                  <c:v>-22845</c:v>
                </c:pt>
                <c:pt idx="2">
                  <c:v>-21934</c:v>
                </c:pt>
                <c:pt idx="3">
                  <c:v>-14327</c:v>
                </c:pt>
                <c:pt idx="4">
                  <c:v>-11270</c:v>
                </c:pt>
                <c:pt idx="5">
                  <c:v>-8226</c:v>
                </c:pt>
                <c:pt idx="6">
                  <c:v>-11310</c:v>
                </c:pt>
                <c:pt idx="7">
                  <c:v>-10860</c:v>
                </c:pt>
                <c:pt idx="8">
                  <c:v>-4209</c:v>
                </c:pt>
                <c:pt idx="9">
                  <c:v>-9223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FC-46E5-9A7F-F09180629E79}"/>
            </c:ext>
          </c:extLst>
        </c:ser>
        <c:ser>
          <c:idx val="8"/>
          <c:order val="8"/>
          <c:tx>
            <c:strRef>
              <c:f>'Réexport. 0402 - lait co.'!$C$12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-50</c:v>
                </c:pt>
                <c:pt idx="6">
                  <c:v>-100</c:v>
                </c:pt>
                <c:pt idx="7">
                  <c:v>-1300</c:v>
                </c:pt>
                <c:pt idx="8">
                  <c:v>-250</c:v>
                </c:pt>
                <c:pt idx="9">
                  <c:v>-8445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FC-46E5-9A7F-F09180629E79}"/>
            </c:ext>
          </c:extLst>
        </c:ser>
        <c:ser>
          <c:idx val="9"/>
          <c:order val="9"/>
          <c:tx>
            <c:strRef>
              <c:f>'Réexport. 0402 - lait co.'!$C$13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co.'!$D$13:$M$13</c:f>
              <c:numCache>
                <c:formatCode>0</c:formatCode>
                <c:ptCount val="10"/>
                <c:pt idx="0">
                  <c:v>-4699</c:v>
                </c:pt>
                <c:pt idx="1">
                  <c:v>-2412</c:v>
                </c:pt>
                <c:pt idx="2">
                  <c:v>-3130</c:v>
                </c:pt>
                <c:pt idx="3">
                  <c:v>-9041</c:v>
                </c:pt>
                <c:pt idx="4">
                  <c:v>-3913</c:v>
                </c:pt>
                <c:pt idx="5">
                  <c:v>-8956</c:v>
                </c:pt>
                <c:pt idx="6">
                  <c:v>-9985</c:v>
                </c:pt>
                <c:pt idx="7">
                  <c:v>-7508</c:v>
                </c:pt>
                <c:pt idx="8">
                  <c:v>-7433</c:v>
                </c:pt>
                <c:pt idx="9">
                  <c:v>-5418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FC-46E5-9A7F-F09180629E79}"/>
            </c:ext>
          </c:extLst>
        </c:ser>
        <c:ser>
          <c:idx val="10"/>
          <c:order val="10"/>
          <c:tx>
            <c:strRef>
              <c:f>'Réexport. 0402 - lait co.'!$C$14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co.'!$D$14:$M$14</c:f>
              <c:numCache>
                <c:formatCode>0</c:formatCode>
                <c:ptCount val="10"/>
                <c:pt idx="0">
                  <c:v>-5895</c:v>
                </c:pt>
                <c:pt idx="1">
                  <c:v>-5204</c:v>
                </c:pt>
                <c:pt idx="2">
                  <c:v>-5126</c:v>
                </c:pt>
                <c:pt idx="3">
                  <c:v>-5824</c:v>
                </c:pt>
                <c:pt idx="4">
                  <c:v>-5298</c:v>
                </c:pt>
                <c:pt idx="5">
                  <c:v>-5758</c:v>
                </c:pt>
                <c:pt idx="6">
                  <c:v>-6258</c:v>
                </c:pt>
                <c:pt idx="7">
                  <c:v>-5620</c:v>
                </c:pt>
                <c:pt idx="8">
                  <c:v>-4987</c:v>
                </c:pt>
                <c:pt idx="9">
                  <c:v>-3895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FC-46E5-9A7F-F09180629E79}"/>
            </c:ext>
          </c:extLst>
        </c:ser>
        <c:ser>
          <c:idx val="11"/>
          <c:order val="11"/>
          <c:tx>
            <c:strRef>
              <c:f>'Réexport. 0402 - lait co.'!$C$15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-120</c:v>
                </c:pt>
                <c:pt idx="4">
                  <c:v>0</c:v>
                </c:pt>
                <c:pt idx="5">
                  <c:v>0</c:v>
                </c:pt>
                <c:pt idx="6">
                  <c:v>-1</c:v>
                </c:pt>
                <c:pt idx="7">
                  <c:v>0</c:v>
                </c:pt>
                <c:pt idx="8">
                  <c:v>-85</c:v>
                </c:pt>
                <c:pt idx="9">
                  <c:v>-3400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FC-46E5-9A7F-F09180629E79}"/>
            </c:ext>
          </c:extLst>
        </c:ser>
        <c:ser>
          <c:idx val="12"/>
          <c:order val="12"/>
          <c:tx>
            <c:strRef>
              <c:f>'Réexport. 0402 - lait co.'!$C$16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co.'!$D$16:$M$16</c:f>
              <c:numCache>
                <c:formatCode>0</c:formatCode>
                <c:ptCount val="10"/>
                <c:pt idx="0">
                  <c:v>-3276</c:v>
                </c:pt>
                <c:pt idx="1">
                  <c:v>-3449</c:v>
                </c:pt>
                <c:pt idx="2">
                  <c:v>-3691</c:v>
                </c:pt>
                <c:pt idx="3">
                  <c:v>-4007</c:v>
                </c:pt>
                <c:pt idx="4">
                  <c:v>-3723</c:v>
                </c:pt>
                <c:pt idx="5">
                  <c:v>-3199</c:v>
                </c:pt>
                <c:pt idx="6">
                  <c:v>-3182</c:v>
                </c:pt>
                <c:pt idx="7">
                  <c:v>-3091</c:v>
                </c:pt>
                <c:pt idx="8">
                  <c:v>-2776</c:v>
                </c:pt>
                <c:pt idx="9">
                  <c:v>-3067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FC-46E5-9A7F-F09180629E79}"/>
            </c:ext>
          </c:extLst>
        </c:ser>
        <c:ser>
          <c:idx val="13"/>
          <c:order val="13"/>
          <c:tx>
            <c:strRef>
              <c:f>'Réexport. 0402 - lait co.'!$C$17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co.'!$D$17:$M$17</c:f>
              <c:numCache>
                <c:formatCode>0</c:formatCode>
                <c:ptCount val="10"/>
                <c:pt idx="0">
                  <c:v>-2768</c:v>
                </c:pt>
                <c:pt idx="1">
                  <c:v>-3488</c:v>
                </c:pt>
                <c:pt idx="2">
                  <c:v>-7256</c:v>
                </c:pt>
                <c:pt idx="3">
                  <c:v>-7995</c:v>
                </c:pt>
                <c:pt idx="4">
                  <c:v>-9516</c:v>
                </c:pt>
                <c:pt idx="5">
                  <c:v>-8612</c:v>
                </c:pt>
                <c:pt idx="6">
                  <c:v>-5387</c:v>
                </c:pt>
                <c:pt idx="7">
                  <c:v>-6821</c:v>
                </c:pt>
                <c:pt idx="8">
                  <c:v>-3287</c:v>
                </c:pt>
                <c:pt idx="9">
                  <c:v>-2774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FC-46E5-9A7F-F09180629E79}"/>
            </c:ext>
          </c:extLst>
        </c:ser>
        <c:ser>
          <c:idx val="14"/>
          <c:order val="14"/>
          <c:tx>
            <c:strRef>
              <c:f>'Réexport. 0402 - lait co.'!$C$18</c:f>
              <c:strCache>
                <c:ptCount val="1"/>
                <c:pt idx="0">
                  <c:v>Iran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co.'!$D$18:$M$18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-2199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FC-46E5-9A7F-F09180629E79}"/>
            </c:ext>
          </c:extLst>
        </c:ser>
        <c:ser>
          <c:idx val="15"/>
          <c:order val="15"/>
          <c:tx>
            <c:strRef>
              <c:f>'Réexport. 0402 - lait co.'!$C$19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co.'!$D$19:$M$19</c:f>
              <c:numCache>
                <c:formatCode>0</c:formatCode>
                <c:ptCount val="10"/>
                <c:pt idx="0">
                  <c:v>-72</c:v>
                </c:pt>
                <c:pt idx="1">
                  <c:v>-159</c:v>
                </c:pt>
                <c:pt idx="2">
                  <c:v>-754</c:v>
                </c:pt>
                <c:pt idx="3">
                  <c:v>-4941</c:v>
                </c:pt>
                <c:pt idx="4">
                  <c:v>-1501</c:v>
                </c:pt>
                <c:pt idx="5">
                  <c:v>-163</c:v>
                </c:pt>
                <c:pt idx="6">
                  <c:v>-367</c:v>
                </c:pt>
                <c:pt idx="7">
                  <c:v>-722</c:v>
                </c:pt>
                <c:pt idx="8">
                  <c:v>-1202</c:v>
                </c:pt>
                <c:pt idx="9">
                  <c:v>-2170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6FC-46E5-9A7F-F09180629E79}"/>
            </c:ext>
          </c:extLst>
        </c:ser>
        <c:ser>
          <c:idx val="16"/>
          <c:order val="16"/>
          <c:tx>
            <c:strRef>
              <c:f>'Réexport. 0402 - lait co.'!$C$20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co.'!$D$20:$M$20</c:f>
              <c:numCache>
                <c:formatCode>0</c:formatCode>
                <c:ptCount val="10"/>
                <c:pt idx="0">
                  <c:v>-5097</c:v>
                </c:pt>
                <c:pt idx="1">
                  <c:v>-3145</c:v>
                </c:pt>
                <c:pt idx="2">
                  <c:v>-6093</c:v>
                </c:pt>
                <c:pt idx="3">
                  <c:v>-8336</c:v>
                </c:pt>
                <c:pt idx="4">
                  <c:v>-10756</c:v>
                </c:pt>
                <c:pt idx="5">
                  <c:v>-7321</c:v>
                </c:pt>
                <c:pt idx="6">
                  <c:v>-4592</c:v>
                </c:pt>
                <c:pt idx="7">
                  <c:v>-2470</c:v>
                </c:pt>
                <c:pt idx="8">
                  <c:v>-1407</c:v>
                </c:pt>
                <c:pt idx="9">
                  <c:v>-585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6FC-46E5-9A7F-F09180629E79}"/>
            </c:ext>
          </c:extLst>
        </c:ser>
        <c:ser>
          <c:idx val="17"/>
          <c:order val="17"/>
          <c:tx>
            <c:strRef>
              <c:f>'Réexport. 0402 - lait co.'!$C$21</c:f>
              <c:strCache>
                <c:ptCount val="1"/>
                <c:pt idx="0">
                  <c:v>Japon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co.'!$D$21:$M$21</c:f>
              <c:numCache>
                <c:formatCode>0</c:formatCode>
                <c:ptCount val="10"/>
                <c:pt idx="0">
                  <c:v>33642</c:v>
                </c:pt>
                <c:pt idx="1">
                  <c:v>29698</c:v>
                </c:pt>
                <c:pt idx="2">
                  <c:v>29773</c:v>
                </c:pt>
                <c:pt idx="3">
                  <c:v>31256</c:v>
                </c:pt>
                <c:pt idx="4">
                  <c:v>33144</c:v>
                </c:pt>
                <c:pt idx="5">
                  <c:v>30206</c:v>
                </c:pt>
                <c:pt idx="6">
                  <c:v>26076</c:v>
                </c:pt>
                <c:pt idx="7">
                  <c:v>23022</c:v>
                </c:pt>
                <c:pt idx="8">
                  <c:v>14731</c:v>
                </c:pt>
                <c:pt idx="9">
                  <c:v>24489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6FC-46E5-9A7F-F09180629E79}"/>
            </c:ext>
          </c:extLst>
        </c:ser>
        <c:ser>
          <c:idx val="18"/>
          <c:order val="18"/>
          <c:tx>
            <c:strRef>
              <c:f>'Réexport. 0402 - lait co.'!$C$22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co.'!$D$22:$M$22</c:f>
              <c:numCache>
                <c:formatCode>0</c:formatCode>
                <c:ptCount val="10"/>
                <c:pt idx="0">
                  <c:v>352</c:v>
                </c:pt>
                <c:pt idx="1">
                  <c:v>252</c:v>
                </c:pt>
                <c:pt idx="2">
                  <c:v>311</c:v>
                </c:pt>
                <c:pt idx="3">
                  <c:v>291</c:v>
                </c:pt>
                <c:pt idx="4">
                  <c:v>755</c:v>
                </c:pt>
                <c:pt idx="5">
                  <c:v>885</c:v>
                </c:pt>
                <c:pt idx="6">
                  <c:v>1655</c:v>
                </c:pt>
                <c:pt idx="7">
                  <c:v>5688</c:v>
                </c:pt>
                <c:pt idx="8">
                  <c:v>9430</c:v>
                </c:pt>
                <c:pt idx="9">
                  <c:v>8187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6FC-46E5-9A7F-F09180629E79}"/>
            </c:ext>
          </c:extLst>
        </c:ser>
        <c:ser>
          <c:idx val="19"/>
          <c:order val="19"/>
          <c:tx>
            <c:strRef>
              <c:f>'Réexport. 0402 - lait co.'!$C$23</c:f>
              <c:strCache>
                <c:ptCount val="1"/>
                <c:pt idx="0">
                  <c:v>Arabie saoudite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co.'!$D$23:$M$23</c:f>
              <c:numCache>
                <c:formatCode>0</c:formatCode>
                <c:ptCount val="10"/>
                <c:pt idx="0">
                  <c:v>2273</c:v>
                </c:pt>
                <c:pt idx="1">
                  <c:v>2526</c:v>
                </c:pt>
                <c:pt idx="2">
                  <c:v>1875</c:v>
                </c:pt>
                <c:pt idx="3">
                  <c:v>1776</c:v>
                </c:pt>
                <c:pt idx="4">
                  <c:v>1925</c:v>
                </c:pt>
                <c:pt idx="5">
                  <c:v>1972</c:v>
                </c:pt>
                <c:pt idx="6">
                  <c:v>2010</c:v>
                </c:pt>
                <c:pt idx="7">
                  <c:v>2498</c:v>
                </c:pt>
                <c:pt idx="8">
                  <c:v>3898</c:v>
                </c:pt>
                <c:pt idx="9">
                  <c:v>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6FC-46E5-9A7F-F09180629E79}"/>
            </c:ext>
          </c:extLst>
        </c:ser>
        <c:ser>
          <c:idx val="20"/>
          <c:order val="20"/>
          <c:tx>
            <c:strRef>
              <c:f>'Réexport. 0402 - lait co.'!$C$24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co.'!$D$24:$M$24</c:f>
              <c:numCache>
                <c:formatCode>0</c:formatCode>
                <c:ptCount val="10"/>
                <c:pt idx="0">
                  <c:v>294</c:v>
                </c:pt>
                <c:pt idx="1">
                  <c:v>774</c:v>
                </c:pt>
                <c:pt idx="2">
                  <c:v>346</c:v>
                </c:pt>
                <c:pt idx="3">
                  <c:v>317</c:v>
                </c:pt>
                <c:pt idx="4">
                  <c:v>682</c:v>
                </c:pt>
                <c:pt idx="5">
                  <c:v>902</c:v>
                </c:pt>
                <c:pt idx="6">
                  <c:v>726</c:v>
                </c:pt>
                <c:pt idx="7">
                  <c:v>1300</c:v>
                </c:pt>
                <c:pt idx="8">
                  <c:v>2643</c:v>
                </c:pt>
                <c:pt idx="9">
                  <c:v>4218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6FC-46E5-9A7F-F09180629E79}"/>
            </c:ext>
          </c:extLst>
        </c:ser>
        <c:ser>
          <c:idx val="21"/>
          <c:order val="21"/>
          <c:tx>
            <c:strRef>
              <c:f>'Réexport. 0402 - lait co.'!$C$25</c:f>
              <c:strCache>
                <c:ptCount val="1"/>
                <c:pt idx="0">
                  <c:v>Philippines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co.'!$D$25:$M$25</c:f>
              <c:numCache>
                <c:formatCode>0</c:formatCode>
                <c:ptCount val="10"/>
                <c:pt idx="0">
                  <c:v>3719</c:v>
                </c:pt>
                <c:pt idx="1">
                  <c:v>3623</c:v>
                </c:pt>
                <c:pt idx="2">
                  <c:v>2767</c:v>
                </c:pt>
                <c:pt idx="3">
                  <c:v>2247</c:v>
                </c:pt>
                <c:pt idx="4">
                  <c:v>2538</c:v>
                </c:pt>
                <c:pt idx="5">
                  <c:v>842</c:v>
                </c:pt>
                <c:pt idx="6">
                  <c:v>2313</c:v>
                </c:pt>
                <c:pt idx="7">
                  <c:v>2443</c:v>
                </c:pt>
                <c:pt idx="8">
                  <c:v>1894</c:v>
                </c:pt>
                <c:pt idx="9">
                  <c:v>3091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6FC-46E5-9A7F-F09180629E79}"/>
            </c:ext>
          </c:extLst>
        </c:ser>
        <c:ser>
          <c:idx val="22"/>
          <c:order val="22"/>
          <c:tx>
            <c:strRef>
              <c:f>'Réexport. 0402 - lait co.'!$C$26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co.'!$D$26:$M$26</c:f>
              <c:numCache>
                <c:formatCode>0</c:formatCode>
                <c:ptCount val="10"/>
                <c:pt idx="0">
                  <c:v>1798</c:v>
                </c:pt>
                <c:pt idx="1">
                  <c:v>2414</c:v>
                </c:pt>
                <c:pt idx="2">
                  <c:v>800</c:v>
                </c:pt>
                <c:pt idx="3">
                  <c:v>625</c:v>
                </c:pt>
                <c:pt idx="4">
                  <c:v>1500</c:v>
                </c:pt>
                <c:pt idx="5">
                  <c:v>1024</c:v>
                </c:pt>
                <c:pt idx="6">
                  <c:v>1622</c:v>
                </c:pt>
                <c:pt idx="7">
                  <c:v>998</c:v>
                </c:pt>
                <c:pt idx="8">
                  <c:v>1973</c:v>
                </c:pt>
                <c:pt idx="9">
                  <c:v>2597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6FC-46E5-9A7F-F09180629E79}"/>
            </c:ext>
          </c:extLst>
        </c:ser>
        <c:ser>
          <c:idx val="23"/>
          <c:order val="23"/>
          <c:tx>
            <c:strRef>
              <c:f>'Réexport. 0402 - lait co.'!$C$27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co.'!$D$27:$M$27</c:f>
              <c:numCache>
                <c:formatCode>0</c:formatCode>
                <c:ptCount val="10"/>
                <c:pt idx="0">
                  <c:v>73</c:v>
                </c:pt>
                <c:pt idx="1">
                  <c:v>112</c:v>
                </c:pt>
                <c:pt idx="2">
                  <c:v>133</c:v>
                </c:pt>
                <c:pt idx="3">
                  <c:v>124</c:v>
                </c:pt>
                <c:pt idx="4">
                  <c:v>109</c:v>
                </c:pt>
                <c:pt idx="5">
                  <c:v>42</c:v>
                </c:pt>
                <c:pt idx="6">
                  <c:v>76</c:v>
                </c:pt>
                <c:pt idx="7">
                  <c:v>47</c:v>
                </c:pt>
                <c:pt idx="8">
                  <c:v>356</c:v>
                </c:pt>
                <c:pt idx="9">
                  <c:v>2571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6FC-46E5-9A7F-F09180629E79}"/>
            </c:ext>
          </c:extLst>
        </c:ser>
        <c:ser>
          <c:idx val="24"/>
          <c:order val="24"/>
          <c:tx>
            <c:strRef>
              <c:f>'Réexport. 0402 - lait co.'!$C$28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co.'!$D$28:$M$28</c:f>
              <c:numCache>
                <c:formatCode>0</c:formatCode>
                <c:ptCount val="10"/>
                <c:pt idx="0">
                  <c:v>4000</c:v>
                </c:pt>
                <c:pt idx="1">
                  <c:v>3458</c:v>
                </c:pt>
                <c:pt idx="2">
                  <c:v>2570</c:v>
                </c:pt>
                <c:pt idx="3">
                  <c:v>4194</c:v>
                </c:pt>
                <c:pt idx="4">
                  <c:v>3314</c:v>
                </c:pt>
                <c:pt idx="5">
                  <c:v>3823</c:v>
                </c:pt>
                <c:pt idx="6">
                  <c:v>3710</c:v>
                </c:pt>
                <c:pt idx="7">
                  <c:v>4360</c:v>
                </c:pt>
                <c:pt idx="8">
                  <c:v>2555</c:v>
                </c:pt>
                <c:pt idx="9">
                  <c:v>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6FC-46E5-9A7F-F09180629E79}"/>
            </c:ext>
          </c:extLst>
        </c:ser>
        <c:ser>
          <c:idx val="25"/>
          <c:order val="25"/>
          <c:tx>
            <c:strRef>
              <c:f>'Réexport. 0402 - lait co.'!$C$29</c:f>
              <c:strCache>
                <c:ptCount val="1"/>
                <c:pt idx="0">
                  <c:v>Birmanie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co.'!$D$29:$M$29</c:f>
              <c:numCache>
                <c:formatCode>0</c:formatCode>
                <c:ptCount val="10"/>
                <c:pt idx="0">
                  <c:v>689</c:v>
                </c:pt>
                <c:pt idx="1">
                  <c:v>569</c:v>
                </c:pt>
                <c:pt idx="2">
                  <c:v>549</c:v>
                </c:pt>
                <c:pt idx="3">
                  <c:v>336</c:v>
                </c:pt>
                <c:pt idx="4">
                  <c:v>187</c:v>
                </c:pt>
                <c:pt idx="5">
                  <c:v>288</c:v>
                </c:pt>
                <c:pt idx="6">
                  <c:v>531</c:v>
                </c:pt>
                <c:pt idx="7">
                  <c:v>172</c:v>
                </c:pt>
                <c:pt idx="8">
                  <c:v>1242</c:v>
                </c:pt>
                <c:pt idx="9">
                  <c:v>1147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6FC-46E5-9A7F-F09180629E79}"/>
            </c:ext>
          </c:extLst>
        </c:ser>
        <c:ser>
          <c:idx val="26"/>
          <c:order val="26"/>
          <c:tx>
            <c:strRef>
              <c:f>'Réexport. 0402 - lait co.'!$C$30</c:f>
              <c:strCache>
                <c:ptCount val="1"/>
                <c:pt idx="0">
                  <c:v>Qatar</c:v>
                </c:pt>
              </c:strCache>
            </c:strRef>
          </c:tx>
          <c:spPr>
            <a:solidFill>
              <a:srgbClr val="660033"/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co.'!$D$30:$M$30</c:f>
              <c:numCache>
                <c:formatCode>0</c:formatCode>
                <c:ptCount val="10"/>
                <c:pt idx="0">
                  <c:v>1278</c:v>
                </c:pt>
                <c:pt idx="1">
                  <c:v>1675</c:v>
                </c:pt>
                <c:pt idx="2">
                  <c:v>1470</c:v>
                </c:pt>
                <c:pt idx="3">
                  <c:v>1463</c:v>
                </c:pt>
                <c:pt idx="4">
                  <c:v>1290</c:v>
                </c:pt>
                <c:pt idx="5">
                  <c:v>1124</c:v>
                </c:pt>
                <c:pt idx="6">
                  <c:v>914</c:v>
                </c:pt>
                <c:pt idx="7">
                  <c:v>1149</c:v>
                </c:pt>
                <c:pt idx="8">
                  <c:v>849</c:v>
                </c:pt>
                <c:pt idx="9">
                  <c:v>1089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6FC-46E5-9A7F-F09180629E79}"/>
            </c:ext>
          </c:extLst>
        </c:ser>
        <c:ser>
          <c:idx val="27"/>
          <c:order val="27"/>
          <c:tx>
            <c:strRef>
              <c:f>'Réexport. 0402 - lait co.'!$C$31</c:f>
              <c:strCache>
                <c:ptCount val="1"/>
                <c:pt idx="0">
                  <c:v>Autres importations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'Réexport.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'Réexport. 0402 - lait co.'!$D$31:$M$31</c:f>
              <c:numCache>
                <c:formatCode>0</c:formatCode>
                <c:ptCount val="10"/>
                <c:pt idx="0">
                  <c:v>-22424</c:v>
                </c:pt>
                <c:pt idx="1">
                  <c:v>-18453</c:v>
                </c:pt>
                <c:pt idx="2">
                  <c:v>-21535</c:v>
                </c:pt>
                <c:pt idx="3">
                  <c:v>-26409</c:v>
                </c:pt>
                <c:pt idx="4">
                  <c:v>-26204</c:v>
                </c:pt>
                <c:pt idx="5">
                  <c:v>-23785</c:v>
                </c:pt>
                <c:pt idx="6">
                  <c:v>-23999</c:v>
                </c:pt>
                <c:pt idx="7">
                  <c:v>-24378</c:v>
                </c:pt>
                <c:pt idx="8">
                  <c:v>-17223</c:v>
                </c:pt>
                <c:pt idx="9">
                  <c:v>-10665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6FC-46E5-9A7F-F09180629E79}"/>
            </c:ext>
          </c:extLst>
        </c:ser>
        <c:ser>
          <c:idx val="28"/>
          <c:order val="28"/>
          <c:tx>
            <c:strRef>
              <c:f>'Réexport. 0402 - lait co.'!$C$32</c:f>
              <c:strCache>
                <c:ptCount val="1"/>
                <c:pt idx="0">
                  <c:v>Autres exportations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val>
            <c:numRef>
              <c:f>'Réexport. 0402 - lait co.'!$D$32:$M$32</c:f>
              <c:numCache>
                <c:formatCode>0</c:formatCode>
                <c:ptCount val="10"/>
                <c:pt idx="0">
                  <c:v>27792</c:v>
                </c:pt>
                <c:pt idx="1">
                  <c:v>19220</c:v>
                </c:pt>
                <c:pt idx="2">
                  <c:v>20691</c:v>
                </c:pt>
                <c:pt idx="3">
                  <c:v>8946</c:v>
                </c:pt>
                <c:pt idx="4">
                  <c:v>9485</c:v>
                </c:pt>
                <c:pt idx="5">
                  <c:v>6858</c:v>
                </c:pt>
                <c:pt idx="6">
                  <c:v>6771</c:v>
                </c:pt>
                <c:pt idx="7">
                  <c:v>4484</c:v>
                </c:pt>
                <c:pt idx="8">
                  <c:v>7795</c:v>
                </c:pt>
                <c:pt idx="9">
                  <c:v>4728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6FC-46E5-9A7F-F09180629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852928"/>
        <c:axId val="47775610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'Réexport. 0402 - lait co.'!$C$4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'Réexport.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'Réexport. 0402 - lait co.'!$D$4:$M$4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8-06FC-46E5-9A7F-F09180629E7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-153554</c:v>
                      </c:pt>
                      <c:pt idx="1">
                        <c:v>-130356</c:v>
                      </c:pt>
                      <c:pt idx="2">
                        <c:v>-133592</c:v>
                      </c:pt>
                      <c:pt idx="3">
                        <c:v>-140415</c:v>
                      </c:pt>
                      <c:pt idx="4">
                        <c:v>-136132</c:v>
                      </c:pt>
                      <c:pt idx="5">
                        <c:v>-125215</c:v>
                      </c:pt>
                      <c:pt idx="6">
                        <c:v>-126994</c:v>
                      </c:pt>
                      <c:pt idx="7">
                        <c:v>-122755</c:v>
                      </c:pt>
                      <c:pt idx="8">
                        <c:v>-106226</c:v>
                      </c:pt>
                      <c:pt idx="9">
                        <c:v>-106988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06FC-46E5-9A7F-F09180629E79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co.'!$C$7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co.'!$D$7:$M$7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75910</c:v>
                      </c:pt>
                      <c:pt idx="1">
                        <c:v>64321</c:v>
                      </c:pt>
                      <c:pt idx="2">
                        <c:v>61285</c:v>
                      </c:pt>
                      <c:pt idx="3">
                        <c:v>51575</c:v>
                      </c:pt>
                      <c:pt idx="4">
                        <c:v>54929</c:v>
                      </c:pt>
                      <c:pt idx="5">
                        <c:v>47966</c:v>
                      </c:pt>
                      <c:pt idx="6">
                        <c:v>46404</c:v>
                      </c:pt>
                      <c:pt idx="7">
                        <c:v>46161</c:v>
                      </c:pt>
                      <c:pt idx="8">
                        <c:v>47366</c:v>
                      </c:pt>
                      <c:pt idx="9">
                        <c:v>60076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06FC-46E5-9A7F-F09180629E79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co.'!$C$8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co.'!$D$8:$M$8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-25658</c:v>
                      </c:pt>
                      <c:pt idx="1">
                        <c:v>-21392</c:v>
                      </c:pt>
                      <c:pt idx="2">
                        <c:v>-31773</c:v>
                      </c:pt>
                      <c:pt idx="3">
                        <c:v>-43611</c:v>
                      </c:pt>
                      <c:pt idx="4">
                        <c:v>-42736</c:v>
                      </c:pt>
                      <c:pt idx="5">
                        <c:v>-35252</c:v>
                      </c:pt>
                      <c:pt idx="6">
                        <c:v>-29373</c:v>
                      </c:pt>
                      <c:pt idx="7">
                        <c:v>-24684</c:v>
                      </c:pt>
                      <c:pt idx="8">
                        <c:v>-21143</c:v>
                      </c:pt>
                      <c:pt idx="9">
                        <c:v>-14936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06FC-46E5-9A7F-F09180629E79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co.'!$C$9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'Réexport. 0402 - lait co.'!$D$9:$M$9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</c:v>
                      </c:pt>
                      <c:pt idx="1">
                        <c:v>61</c:v>
                      </c:pt>
                      <c:pt idx="2">
                        <c:v>298</c:v>
                      </c:pt>
                      <c:pt idx="3">
                        <c:v>26</c:v>
                      </c:pt>
                      <c:pt idx="4">
                        <c:v>1</c:v>
                      </c:pt>
                      <c:pt idx="5">
                        <c:v>14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C-06FC-46E5-9A7F-F09180629E79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1"/>
          <c:order val="0"/>
          <c:tx>
            <c:strRef>
              <c:f>'Réexport. 0402 - lait co.'!$C$5</c:f>
              <c:strCache>
                <c:ptCount val="1"/>
                <c:pt idx="0">
                  <c:v>Balance commerciale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'Réexport. 0402 - lait co.'!$D$5:$M$5</c:f>
              <c:numCache>
                <c:formatCode>0</c:formatCode>
                <c:ptCount val="10"/>
                <c:pt idx="0">
                  <c:v>-77644</c:v>
                </c:pt>
                <c:pt idx="1">
                  <c:v>-66035</c:v>
                </c:pt>
                <c:pt idx="2">
                  <c:v>-72307</c:v>
                </c:pt>
                <c:pt idx="3">
                  <c:v>-88840</c:v>
                </c:pt>
                <c:pt idx="4">
                  <c:v>-81203</c:v>
                </c:pt>
                <c:pt idx="5">
                  <c:v>-77249</c:v>
                </c:pt>
                <c:pt idx="6">
                  <c:v>-80590</c:v>
                </c:pt>
                <c:pt idx="7">
                  <c:v>-76594</c:v>
                </c:pt>
                <c:pt idx="8">
                  <c:v>-58860</c:v>
                </c:pt>
                <c:pt idx="9">
                  <c:v>-46912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06FC-46E5-9A7F-F09180629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852928"/>
        <c:axId val="477756104"/>
      </c:lineChart>
      <c:catAx>
        <c:axId val="47685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7756104"/>
        <c:crosses val="autoZero"/>
        <c:auto val="1"/>
        <c:lblAlgn val="ctr"/>
        <c:lblOffset val="100"/>
        <c:noMultiLvlLbl val="0"/>
      </c:catAx>
      <c:valAx>
        <c:axId val="477756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685292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17"/>
        <c:delete val="1"/>
      </c:legendEntry>
      <c:legendEntry>
        <c:idx val="22"/>
        <c:delete val="1"/>
      </c:legendEntry>
      <c:layout>
        <c:manualLayout>
          <c:xMode val="edge"/>
          <c:yMode val="edge"/>
          <c:x val="0.10411528432622841"/>
          <c:y val="0.67920437185682014"/>
          <c:w val="0.88708572309441669"/>
          <c:h val="0.30432594921114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5665</c:v>
                </c:pt>
                <c:pt idx="1">
                  <c:v>5346</c:v>
                </c:pt>
                <c:pt idx="2">
                  <c:v>5349</c:v>
                </c:pt>
                <c:pt idx="3">
                  <c:v>4834</c:v>
                </c:pt>
                <c:pt idx="4">
                  <c:v>5177</c:v>
                </c:pt>
                <c:pt idx="5">
                  <c:v>6078</c:v>
                </c:pt>
                <c:pt idx="6">
                  <c:v>5166</c:v>
                </c:pt>
                <c:pt idx="7">
                  <c:v>5302</c:v>
                </c:pt>
                <c:pt idx="8">
                  <c:v>4598</c:v>
                </c:pt>
                <c:pt idx="9">
                  <c:v>5058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33-4A29-ABF0-FC4F9057220E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2246</c:v>
                </c:pt>
                <c:pt idx="1">
                  <c:v>2354</c:v>
                </c:pt>
                <c:pt idx="2">
                  <c:v>2503</c:v>
                </c:pt>
                <c:pt idx="3">
                  <c:v>2516</c:v>
                </c:pt>
                <c:pt idx="4">
                  <c:v>2308</c:v>
                </c:pt>
                <c:pt idx="5">
                  <c:v>2361</c:v>
                </c:pt>
                <c:pt idx="6">
                  <c:v>2418</c:v>
                </c:pt>
                <c:pt idx="7">
                  <c:v>2873</c:v>
                </c:pt>
                <c:pt idx="8">
                  <c:v>3218</c:v>
                </c:pt>
                <c:pt idx="9">
                  <c:v>2927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33-4A29-ABF0-FC4F9057220E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1020</c:v>
                </c:pt>
                <c:pt idx="1">
                  <c:v>1124</c:v>
                </c:pt>
                <c:pt idx="2">
                  <c:v>1168</c:v>
                </c:pt>
                <c:pt idx="3">
                  <c:v>1347</c:v>
                </c:pt>
                <c:pt idx="4">
                  <c:v>1724</c:v>
                </c:pt>
                <c:pt idx="5">
                  <c:v>1757</c:v>
                </c:pt>
                <c:pt idx="6">
                  <c:v>1850</c:v>
                </c:pt>
                <c:pt idx="7">
                  <c:v>1743</c:v>
                </c:pt>
                <c:pt idx="8">
                  <c:v>1693</c:v>
                </c:pt>
                <c:pt idx="9">
                  <c:v>1719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33-4A29-ABF0-FC4F9057220E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539</c:v>
                </c:pt>
                <c:pt idx="1">
                  <c:v>840</c:v>
                </c:pt>
                <c:pt idx="2">
                  <c:v>741</c:v>
                </c:pt>
                <c:pt idx="3">
                  <c:v>893</c:v>
                </c:pt>
                <c:pt idx="4">
                  <c:v>1121</c:v>
                </c:pt>
                <c:pt idx="5">
                  <c:v>1171</c:v>
                </c:pt>
                <c:pt idx="6">
                  <c:v>1177</c:v>
                </c:pt>
                <c:pt idx="7">
                  <c:v>1294</c:v>
                </c:pt>
                <c:pt idx="8">
                  <c:v>1227</c:v>
                </c:pt>
                <c:pt idx="9">
                  <c:v>1444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33-4A29-ABF0-FC4F9057220E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675</c:v>
                </c:pt>
                <c:pt idx="1">
                  <c:v>652</c:v>
                </c:pt>
                <c:pt idx="2">
                  <c:v>652</c:v>
                </c:pt>
                <c:pt idx="3">
                  <c:v>702</c:v>
                </c:pt>
                <c:pt idx="4">
                  <c:v>715</c:v>
                </c:pt>
                <c:pt idx="5">
                  <c:v>718</c:v>
                </c:pt>
                <c:pt idx="6">
                  <c:v>733</c:v>
                </c:pt>
                <c:pt idx="7">
                  <c:v>881</c:v>
                </c:pt>
                <c:pt idx="8">
                  <c:v>868</c:v>
                </c:pt>
                <c:pt idx="9">
                  <c:v>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33-4A29-ABF0-FC4F9057220E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1039</c:v>
                </c:pt>
                <c:pt idx="1">
                  <c:v>1023</c:v>
                </c:pt>
                <c:pt idx="2">
                  <c:v>926</c:v>
                </c:pt>
                <c:pt idx="3">
                  <c:v>791</c:v>
                </c:pt>
                <c:pt idx="4">
                  <c:v>778</c:v>
                </c:pt>
                <c:pt idx="5">
                  <c:v>749</c:v>
                </c:pt>
                <c:pt idx="6">
                  <c:v>948</c:v>
                </c:pt>
                <c:pt idx="7">
                  <c:v>909</c:v>
                </c:pt>
                <c:pt idx="8">
                  <c:v>851</c:v>
                </c:pt>
                <c:pt idx="9">
                  <c:v>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33-4A29-ABF0-FC4F9057220E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311</c:v>
                </c:pt>
                <c:pt idx="1">
                  <c:v>336</c:v>
                </c:pt>
                <c:pt idx="2">
                  <c:v>425</c:v>
                </c:pt>
                <c:pt idx="3">
                  <c:v>526</c:v>
                </c:pt>
                <c:pt idx="4">
                  <c:v>722</c:v>
                </c:pt>
                <c:pt idx="5">
                  <c:v>964</c:v>
                </c:pt>
                <c:pt idx="6">
                  <c:v>869</c:v>
                </c:pt>
                <c:pt idx="7">
                  <c:v>812</c:v>
                </c:pt>
                <c:pt idx="8">
                  <c:v>573</c:v>
                </c:pt>
                <c:pt idx="9">
                  <c:v>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33-4A29-ABF0-FC4F9057220E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460</c:v>
                </c:pt>
                <c:pt idx="1">
                  <c:v>435</c:v>
                </c:pt>
                <c:pt idx="2">
                  <c:v>587</c:v>
                </c:pt>
                <c:pt idx="3">
                  <c:v>612</c:v>
                </c:pt>
                <c:pt idx="4">
                  <c:v>571</c:v>
                </c:pt>
                <c:pt idx="5">
                  <c:v>722</c:v>
                </c:pt>
                <c:pt idx="6">
                  <c:v>715</c:v>
                </c:pt>
                <c:pt idx="7">
                  <c:v>575</c:v>
                </c:pt>
                <c:pt idx="8">
                  <c:v>586</c:v>
                </c:pt>
                <c:pt idx="9">
                  <c:v>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33-4A29-ABF0-FC4F9057220E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113</c:v>
                </c:pt>
                <c:pt idx="1">
                  <c:v>137</c:v>
                </c:pt>
                <c:pt idx="2">
                  <c:v>283</c:v>
                </c:pt>
                <c:pt idx="3">
                  <c:v>317</c:v>
                </c:pt>
                <c:pt idx="4">
                  <c:v>415</c:v>
                </c:pt>
                <c:pt idx="5">
                  <c:v>479</c:v>
                </c:pt>
                <c:pt idx="6">
                  <c:v>551</c:v>
                </c:pt>
                <c:pt idx="7">
                  <c:v>466</c:v>
                </c:pt>
                <c:pt idx="8">
                  <c:v>465</c:v>
                </c:pt>
                <c:pt idx="9">
                  <c:v>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33-4A29-ABF0-FC4F9057220E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581</c:v>
                </c:pt>
                <c:pt idx="1">
                  <c:v>516</c:v>
                </c:pt>
                <c:pt idx="2">
                  <c:v>626</c:v>
                </c:pt>
                <c:pt idx="3">
                  <c:v>595</c:v>
                </c:pt>
                <c:pt idx="4">
                  <c:v>694</c:v>
                </c:pt>
                <c:pt idx="5">
                  <c:v>490</c:v>
                </c:pt>
                <c:pt idx="6">
                  <c:v>450</c:v>
                </c:pt>
                <c:pt idx="7">
                  <c:v>270</c:v>
                </c:pt>
                <c:pt idx="8">
                  <c:v>375</c:v>
                </c:pt>
                <c:pt idx="9">
                  <c:v>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833-4A29-ABF0-FC4F9057220E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994</c:v>
                </c:pt>
                <c:pt idx="1">
                  <c:v>1104</c:v>
                </c:pt>
                <c:pt idx="2">
                  <c:v>1610</c:v>
                </c:pt>
                <c:pt idx="3">
                  <c:v>1392</c:v>
                </c:pt>
                <c:pt idx="4">
                  <c:v>1490</c:v>
                </c:pt>
                <c:pt idx="5">
                  <c:v>1856</c:v>
                </c:pt>
                <c:pt idx="6">
                  <c:v>1912</c:v>
                </c:pt>
                <c:pt idx="7">
                  <c:v>2286</c:v>
                </c:pt>
                <c:pt idx="8">
                  <c:v>2196</c:v>
                </c:pt>
                <c:pt idx="9">
                  <c:v>2019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33-4A29-ABF0-FC4F90572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761592"/>
        <c:axId val="4777588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13643</c:v>
                      </c:pt>
                      <c:pt idx="1">
                        <c:v>13867</c:v>
                      </c:pt>
                      <c:pt idx="2">
                        <c:v>14870</c:v>
                      </c:pt>
                      <c:pt idx="3">
                        <c:v>14525</c:v>
                      </c:pt>
                      <c:pt idx="4">
                        <c:v>15715</c:v>
                      </c:pt>
                      <c:pt idx="5">
                        <c:v>17345</c:v>
                      </c:pt>
                      <c:pt idx="6">
                        <c:v>16789</c:v>
                      </c:pt>
                      <c:pt idx="7">
                        <c:v>17411</c:v>
                      </c:pt>
                      <c:pt idx="8">
                        <c:v>16650</c:v>
                      </c:pt>
                      <c:pt idx="9">
                        <c:v>17169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833-4A29-ABF0-FC4F9057220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3767</c:v>
                      </c:pt>
                      <c:pt idx="1">
                        <c:v>3948</c:v>
                      </c:pt>
                      <c:pt idx="2">
                        <c:v>4303</c:v>
                      </c:pt>
                      <c:pt idx="3">
                        <c:v>4338</c:v>
                      </c:pt>
                      <c:pt idx="4">
                        <c:v>4838</c:v>
                      </c:pt>
                      <c:pt idx="5">
                        <c:v>5289</c:v>
                      </c:pt>
                      <c:pt idx="6">
                        <c:v>5593</c:v>
                      </c:pt>
                      <c:pt idx="7">
                        <c:v>5560</c:v>
                      </c:pt>
                      <c:pt idx="8">
                        <c:v>5500</c:v>
                      </c:pt>
                      <c:pt idx="9">
                        <c:v>5558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833-4A29-ABF0-FC4F9057220E}"/>
                  </c:ext>
                </c:extLst>
              </c15:ser>
            </c15:filteredBarSeries>
          </c:ext>
        </c:extLst>
      </c:barChart>
      <c:catAx>
        <c:axId val="477761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7758848"/>
        <c:crosses val="autoZero"/>
        <c:auto val="1"/>
        <c:lblAlgn val="ctr"/>
        <c:lblOffset val="100"/>
        <c:noMultiLvlLbl val="0"/>
      </c:catAx>
      <c:valAx>
        <c:axId val="477758848"/>
        <c:scaling>
          <c:orientation val="minMax"/>
          <c:max val="1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776159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55850185645431"/>
          <c:y val="0.69220495227120948"/>
          <c:w val="0.86829022386461607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Laits et produits laitiers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Laits et produits laitiers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4" y="4002520"/>
            <a:ext cx="3345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</a:t>
            </a: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Balance commerciale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Singapour – Laits et produits laitiers Source : douane singapourienne,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Singapour – Laits et produits laitiers Source : douane singapourienne,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00397" y="4279515"/>
            <a:ext cx="3431262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Singapour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73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Laits et produits laitiers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: réexportations (en volume)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374932"/>
              </p:ext>
            </p:extLst>
          </p:nvPr>
        </p:nvGraphicFramePr>
        <p:xfrm>
          <a:off x="166798" y="1747319"/>
          <a:ext cx="11858404" cy="434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6798" y="959667"/>
            <a:ext cx="11858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8" y="775622"/>
            <a:ext cx="11852028" cy="871767"/>
          </a:xfrm>
        </p:spPr>
        <p:txBody>
          <a:bodyPr>
            <a:normAutofit/>
          </a:bodyPr>
          <a:lstStyle/>
          <a:p>
            <a:r>
              <a:rPr lang="fr-FR" dirty="0" smtClean="0"/>
              <a:t>Singapour </a:t>
            </a:r>
            <a:r>
              <a:rPr lang="fr-FR" dirty="0"/>
              <a:t>importe principalement du </a:t>
            </a:r>
            <a:r>
              <a:rPr lang="fr-FR" i="1" dirty="0" smtClean="0"/>
              <a:t>Fromages </a:t>
            </a:r>
            <a:r>
              <a:rPr lang="fr-FR" dirty="0" smtClean="0"/>
              <a:t>d’Océanie </a:t>
            </a:r>
            <a:r>
              <a:rPr lang="fr-FR" dirty="0"/>
              <a:t>et réexporte principalement vers son voisinage, </a:t>
            </a:r>
            <a:r>
              <a:rPr lang="fr-FR" dirty="0" smtClean="0"/>
              <a:t>la Malaisie et la Chine.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979168" y="2374454"/>
            <a:ext cx="10620316" cy="33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6200000">
            <a:off x="11581128" y="3105803"/>
            <a:ext cx="6291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11600905" y="2008162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Accolade fermante 11"/>
          <p:cNvSpPr/>
          <p:nvPr/>
        </p:nvSpPr>
        <p:spPr>
          <a:xfrm>
            <a:off x="11648522" y="1931364"/>
            <a:ext cx="45719" cy="399818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ccolade fermante 12"/>
          <p:cNvSpPr/>
          <p:nvPr/>
        </p:nvSpPr>
        <p:spPr>
          <a:xfrm>
            <a:off x="11644736" y="2431112"/>
            <a:ext cx="55267" cy="1595601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1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</a:t>
            </a:r>
            <a:r>
              <a:rPr lang="fr-FR" dirty="0"/>
              <a:t>– 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singapourienne,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Lait concentré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37 %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en provenance du monde </a:t>
            </a:r>
            <a:r>
              <a:rPr lang="fr-FR" dirty="0">
                <a:cs typeface="Calibri" panose="020F0502020204030204" pitchFamily="34" charset="0"/>
              </a:rPr>
              <a:t>contre seulement </a:t>
            </a:r>
            <a:r>
              <a:rPr lang="fr-FR" dirty="0" smtClean="0">
                <a:cs typeface="Calibri" panose="020F0502020204030204" pitchFamily="34" charset="0"/>
              </a:rPr>
              <a:t>7 % </a:t>
            </a:r>
            <a:r>
              <a:rPr lang="fr-FR" dirty="0">
                <a:cs typeface="Calibri" panose="020F0502020204030204" pitchFamily="34" charset="0"/>
              </a:rPr>
              <a:t>dans les importations en provenance de </a:t>
            </a:r>
            <a:r>
              <a:rPr lang="fr-FR" dirty="0" smtClean="0">
                <a:cs typeface="Calibri" panose="020F0502020204030204" pitchFamily="34" charset="0"/>
              </a:rPr>
              <a:t>France, </a:t>
            </a:r>
            <a:r>
              <a:rPr lang="fr-FR" dirty="0">
                <a:cs typeface="Calibri" panose="020F0502020204030204" pitchFamily="34" charset="0"/>
              </a:rPr>
              <a:t>dominées par le poste </a:t>
            </a:r>
            <a:r>
              <a:rPr lang="fr-FR" i="1" dirty="0">
                <a:cs typeface="Calibri" panose="020F0502020204030204" pitchFamily="34" charset="0"/>
              </a:rPr>
              <a:t>Beurre.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340341"/>
              </p:ext>
            </p:extLst>
          </p:nvPr>
        </p:nvGraphicFramePr>
        <p:xfrm>
          <a:off x="166796" y="1763598"/>
          <a:ext cx="5926185" cy="387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580410"/>
              </p:ext>
            </p:extLst>
          </p:nvPr>
        </p:nvGraphicFramePr>
        <p:xfrm>
          <a:off x="6092982" y="1790440"/>
          <a:ext cx="5925844" cy="3849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34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Laits et produits laitiers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principaux fournisseurs sont la Nouvelle-Zélande et l’Australie. La part de marché de la France se stabilise </a:t>
            </a:r>
            <a:r>
              <a:rPr lang="fr-FR" dirty="0" smtClean="0"/>
              <a:t>à 4 %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939026"/>
              </p:ext>
            </p:extLst>
          </p:nvPr>
        </p:nvGraphicFramePr>
        <p:xfrm>
          <a:off x="166797" y="1763597"/>
          <a:ext cx="5926185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083568"/>
              </p:ext>
            </p:extLst>
          </p:nvPr>
        </p:nvGraphicFramePr>
        <p:xfrm>
          <a:off x="6092811" y="1763597"/>
          <a:ext cx="5932391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10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Laits et produits laitiers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Réexportations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66798" y="751439"/>
            <a:ext cx="11858404" cy="697478"/>
          </a:xfrm>
        </p:spPr>
        <p:txBody>
          <a:bodyPr>
            <a:normAutofit/>
          </a:bodyPr>
          <a:lstStyle/>
          <a:p>
            <a:r>
              <a:rPr lang="fr-FR" b="0" dirty="0" smtClean="0"/>
              <a:t>Le déficit commercial se stabilise à – 216 000 tonnes en 2024. Singapour réexporte majoritairement du </a:t>
            </a:r>
            <a:r>
              <a:rPr lang="fr-FR" b="0" i="1" dirty="0" smtClean="0"/>
              <a:t>Lait concentré.</a:t>
            </a:r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687465"/>
              </p:ext>
            </p:extLst>
          </p:nvPr>
        </p:nvGraphicFramePr>
        <p:xfrm>
          <a:off x="166798" y="1448917"/>
          <a:ext cx="11858404" cy="456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1234430" y="2513404"/>
            <a:ext cx="10790772" cy="80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 rot="16200000">
            <a:off x="11563653" y="3289113"/>
            <a:ext cx="61908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11565670" y="2016991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5" name="Accolade fermante 14"/>
          <p:cNvSpPr/>
          <p:nvPr/>
        </p:nvSpPr>
        <p:spPr>
          <a:xfrm>
            <a:off x="11590661" y="1801949"/>
            <a:ext cx="75501" cy="658086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/>
          <p:cNvSpPr/>
          <p:nvPr/>
        </p:nvSpPr>
        <p:spPr>
          <a:xfrm>
            <a:off x="11590661" y="2585629"/>
            <a:ext cx="75501" cy="1642422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5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75104" y="3024052"/>
            <a:ext cx="5641791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41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Laits et produits laitiers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singapouriennes </a:t>
            </a:r>
            <a:r>
              <a:rPr lang="fr-FR" dirty="0" smtClean="0"/>
              <a:t>sont en baisse. </a:t>
            </a:r>
            <a:r>
              <a:rPr lang="fr-FR" dirty="0"/>
              <a:t>La Nouvelle-Zélande est le principal fournisseur. La part de marché de la France </a:t>
            </a:r>
            <a:r>
              <a:rPr lang="fr-FR" dirty="0" smtClean="0"/>
              <a:t>est de moins de 1 %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132720"/>
              </p:ext>
            </p:extLst>
          </p:nvPr>
        </p:nvGraphicFramePr>
        <p:xfrm>
          <a:off x="166797" y="1763597"/>
          <a:ext cx="5917132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612716"/>
              </p:ext>
            </p:extLst>
          </p:nvPr>
        </p:nvGraphicFramePr>
        <p:xfrm>
          <a:off x="6083930" y="1763597"/>
          <a:ext cx="5934896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1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Laits et produits laitiers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: réexportations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663353"/>
          </a:xfrm>
        </p:spPr>
        <p:txBody>
          <a:bodyPr>
            <a:normAutofit/>
          </a:bodyPr>
          <a:lstStyle/>
          <a:p>
            <a:r>
              <a:rPr lang="fr-FR" b="0" dirty="0" smtClean="0"/>
              <a:t>Singapour importe principalement du </a:t>
            </a:r>
            <a:r>
              <a:rPr lang="fr-FR" b="0" i="1" dirty="0" smtClean="0"/>
              <a:t>Lait concentré</a:t>
            </a:r>
            <a:r>
              <a:rPr lang="fr-FR" b="0" dirty="0" smtClean="0"/>
              <a:t> d’Océanie et réexporte principalement vers son voisinage, le Japon et le Bangladesh.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592118"/>
              </p:ext>
            </p:extLst>
          </p:nvPr>
        </p:nvGraphicFramePr>
        <p:xfrm>
          <a:off x="166798" y="1578375"/>
          <a:ext cx="11858403" cy="4517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1057159" y="2546935"/>
            <a:ext cx="10620316" cy="33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 rot="16200000">
            <a:off x="11579162" y="3230391"/>
            <a:ext cx="6291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Import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11565670" y="2050547"/>
            <a:ext cx="656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Export</a:t>
            </a:r>
            <a:endParaRPr lang="fr-FR" sz="1000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Accolade fermante 10"/>
          <p:cNvSpPr/>
          <p:nvPr/>
        </p:nvSpPr>
        <p:spPr>
          <a:xfrm>
            <a:off x="11590661" y="1835505"/>
            <a:ext cx="75501" cy="658086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fermante 11"/>
          <p:cNvSpPr/>
          <p:nvPr/>
        </p:nvSpPr>
        <p:spPr>
          <a:xfrm>
            <a:off x="11601974" y="2603597"/>
            <a:ext cx="75501" cy="149981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92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944036" y="3024052"/>
            <a:ext cx="4303927" cy="809896"/>
          </a:xfrm>
        </p:spPr>
        <p:txBody>
          <a:bodyPr/>
          <a:lstStyle/>
          <a:p>
            <a:r>
              <a:rPr lang="fr-FR" dirty="0" smtClean="0"/>
              <a:t>0406 – </a:t>
            </a:r>
            <a:r>
              <a:rPr lang="fr-FR" dirty="0" smtClean="0"/>
              <a:t>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44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Singapour – Laits et produits laitiers </a:t>
            </a:r>
          </a:p>
          <a:p>
            <a:r>
              <a:rPr lang="fr-FR" i="1" dirty="0" smtClean="0"/>
              <a:t>Source : douane singapourienne,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se stabilisent au dessus de 16 000 tonnes. L’Australie est le principal fournisseur. La part de marché de la France se stabilise autour de </a:t>
            </a:r>
            <a:r>
              <a:rPr lang="fr-FR" dirty="0" smtClean="0"/>
              <a:t>5 %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283490"/>
              </p:ext>
            </p:extLst>
          </p:nvPr>
        </p:nvGraphicFramePr>
        <p:xfrm>
          <a:off x="166797" y="1763597"/>
          <a:ext cx="5935239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537818"/>
              </p:ext>
            </p:extLst>
          </p:nvPr>
        </p:nvGraphicFramePr>
        <p:xfrm>
          <a:off x="6102036" y="1763596"/>
          <a:ext cx="5923166" cy="389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40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420</Words>
  <Application>Microsoft Office PowerPoint</Application>
  <PresentationFormat>Grand écran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56</cp:revision>
  <dcterms:created xsi:type="dcterms:W3CDTF">2025-04-03T15:40:27Z</dcterms:created>
  <dcterms:modified xsi:type="dcterms:W3CDTF">2025-08-13T15:17:39Z</dcterms:modified>
</cp:coreProperties>
</file>