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50-4ADF-B1E0-0E8CBD7493AE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50-4ADF-B1E0-0E8CBD7493AE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50-4ADF-B1E0-0E8CBD7493AE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50-4ADF-B1E0-0E8CBD7493AE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50-4ADF-B1E0-0E8CBD7493AE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150-4ADF-B1E0-0E8CBD7493AE}"/>
              </c:ext>
            </c:extLst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150-4ADF-B1E0-0E8CBD7493AE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150-4ADF-B1E0-0E8CBD7493AE}"/>
              </c:ext>
            </c:extLst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150-4ADF-B1E0-0E8CBD7493AE}"/>
              </c:ext>
            </c:extLst>
          </c:dPt>
          <c:dPt>
            <c:idx val="9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150-4ADF-B1E0-0E8CBD7493AE}"/>
              </c:ext>
            </c:extLst>
          </c:dPt>
          <c:dPt>
            <c:idx val="1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150-4ADF-B1E0-0E8CBD7493AE}"/>
              </c:ext>
            </c:extLst>
          </c:dPt>
          <c:dPt>
            <c:idx val="1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150-4ADF-B1E0-0E8CBD7493AE}"/>
              </c:ext>
            </c:extLst>
          </c:dPt>
          <c:dPt>
            <c:idx val="1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2150-4ADF-B1E0-0E8CBD7493AE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150-4ADF-B1E0-0E8CBD7493AE}"/>
              </c:ext>
            </c:extLst>
          </c:dPt>
          <c:dPt>
            <c:idx val="1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150-4ADF-B1E0-0E8CBD7493AE}"/>
              </c:ext>
            </c:extLst>
          </c:dPt>
          <c:dLbls>
            <c:dLbl>
              <c:idx val="0"/>
              <c:layout>
                <c:manualLayout>
                  <c:x val="-0.15828495967303077"/>
                  <c:y val="0.226381273615373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150-4ADF-B1E0-0E8CBD7493AE}"/>
                </c:ext>
              </c:extLst>
            </c:dLbl>
            <c:dLbl>
              <c:idx val="1"/>
              <c:layout>
                <c:manualLayout>
                  <c:x val="-0.18128343258186566"/>
                  <c:y val="-5.71969235785377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150-4ADF-B1E0-0E8CBD7493AE}"/>
                </c:ext>
              </c:extLst>
            </c:dLbl>
            <c:dLbl>
              <c:idx val="2"/>
              <c:layout>
                <c:manualLayout>
                  <c:x val="-0.11602783240258964"/>
                  <c:y val="-0.152292974046047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150-4ADF-B1E0-0E8CBD7493AE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C6DCD114-F43E-4BC7-85AC-AFBBF8F8B64C}" type="CATEGORYNAME">
                      <a:rPr lang="fr-FR" sz="1000">
                        <a:solidFill>
                          <a:schemeClr val="tx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fr-FR" sz="10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ECFEDBD-5652-4229-8639-88D78408377D}" type="VALUE">
                      <a:rPr lang="fr-FR" sz="1000" baseline="0">
                        <a:solidFill>
                          <a:schemeClr val="tx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fr-FR" sz="10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50-4ADF-B1E0-0E8CBD7493AE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150-4ADF-B1E0-0E8CBD7493AE}"/>
                </c:ext>
              </c:extLst>
            </c:dLbl>
            <c:dLbl>
              <c:idx val="5"/>
              <c:layout>
                <c:manualLayout>
                  <c:x val="0.14564243285429496"/>
                  <c:y val="4.09664169017455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02133736411487"/>
                      <c:h val="0.132529576610282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150-4ADF-B1E0-0E8CBD7493AE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150-4ADF-B1E0-0E8CBD7493AE}"/>
                </c:ext>
              </c:extLst>
            </c:dLbl>
            <c:dLbl>
              <c:idx val="7"/>
              <c:layout>
                <c:manualLayout>
                  <c:x val="-3.1365448666685142E-2"/>
                  <c:y val="2.57318573058818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150-4ADF-B1E0-0E8CBD7493AE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150-4ADF-B1E0-0E8CBD7493AE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150-4ADF-B1E0-0E8CBD7493AE}"/>
                </c:ext>
              </c:extLst>
            </c:dLbl>
            <c:dLbl>
              <c:idx val="10"/>
              <c:layout>
                <c:manualLayout>
                  <c:x val="-0.14095318085227243"/>
                  <c:y val="0.245233369950927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150-4ADF-B1E0-0E8CBD7493AE}"/>
                </c:ext>
              </c:extLst>
            </c:dLbl>
            <c:dLbl>
              <c:idx val="12"/>
              <c:layout>
                <c:manualLayout>
                  <c:x val="-0.15131866673948177"/>
                  <c:y val="3.50241422413679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150-4ADF-B1E0-0E8CBD7493AE}"/>
                </c:ext>
              </c:extLst>
            </c:dLbl>
            <c:dLbl>
              <c:idx val="13"/>
              <c:layout>
                <c:manualLayout>
                  <c:x val="-0.13004861617787014"/>
                  <c:y val="0.1527103268054045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150-4ADF-B1E0-0E8CBD7493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compo.'!$C$32:$C$43</c15:sqref>
                  </c15:fullRef>
                </c:ext>
              </c:extLst>
              <c:f>'Import. TBB épicerie compo.'!$C$34:$C$43</c:f>
              <c:strCache>
                <c:ptCount val="10"/>
                <c:pt idx="0">
                  <c:v>1905 - Produits de boulangerie, biscuiterie</c:v>
                </c:pt>
                <c:pt idx="1">
                  <c:v>2202 - Eaux aromatisées</c:v>
                </c:pt>
                <c:pt idx="2">
                  <c:v>09 - Café, thé, épices</c:v>
                </c:pt>
                <c:pt idx="3">
                  <c:v>1806 - Chocolat et préparations cacaotées</c:v>
                </c:pt>
                <c:pt idx="4">
                  <c:v>2103 - Sauces et moutardes</c:v>
                </c:pt>
                <c:pt idx="5">
                  <c:v>1902 - Pâtes alimentaires</c:v>
                </c:pt>
                <c:pt idx="6">
                  <c:v>2101 - Essences de café et thé</c:v>
                </c:pt>
                <c:pt idx="7">
                  <c:v>1704 - Sucreries</c:v>
                </c:pt>
                <c:pt idx="8">
                  <c:v>1803 - Pâte de cacao</c:v>
                </c:pt>
                <c:pt idx="9">
                  <c:v>2009 - Jus de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compo.'!$M$32:$M$43</c15:sqref>
                  </c15:fullRef>
                </c:ext>
              </c:extLst>
              <c:f>'Import. TBB épicerie compo.'!$M$34:$M$43</c:f>
              <c:numCache>
                <c:formatCode>0%</c:formatCode>
                <c:ptCount val="10"/>
                <c:pt idx="0">
                  <c:v>0.16710574379811405</c:v>
                </c:pt>
                <c:pt idx="1">
                  <c:v>0.13241691480816886</c:v>
                </c:pt>
                <c:pt idx="2">
                  <c:v>0.12359926510526074</c:v>
                </c:pt>
                <c:pt idx="3">
                  <c:v>0.10803015544349522</c:v>
                </c:pt>
                <c:pt idx="4">
                  <c:v>7.9154579530583358E-2</c:v>
                </c:pt>
                <c:pt idx="5">
                  <c:v>6.1488757958970179E-2</c:v>
                </c:pt>
                <c:pt idx="6">
                  <c:v>5.3326189052069775E-2</c:v>
                </c:pt>
                <c:pt idx="7">
                  <c:v>3.7598587252665717E-2</c:v>
                </c:pt>
                <c:pt idx="8">
                  <c:v>3.2246987626369419E-2</c:v>
                </c:pt>
                <c:pt idx="9">
                  <c:v>3.1314955706562828E-2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E-2150-4ADF-B1E0-0E8CBD749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ar.'!$C$38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0.75288943651528306</c:v>
                </c:pt>
                <c:pt idx="1">
                  <c:v>0.80735385503944468</c:v>
                </c:pt>
                <c:pt idx="2">
                  <c:v>0.82890465947567304</c:v>
                </c:pt>
                <c:pt idx="3">
                  <c:v>0.79629326656726307</c:v>
                </c:pt>
                <c:pt idx="4">
                  <c:v>0.75881180211786681</c:v>
                </c:pt>
                <c:pt idx="5">
                  <c:v>0.66546978540581736</c:v>
                </c:pt>
                <c:pt idx="6">
                  <c:v>0.77383875689162807</c:v>
                </c:pt>
                <c:pt idx="7">
                  <c:v>0.7868243880268031</c:v>
                </c:pt>
                <c:pt idx="8">
                  <c:v>0.78086949701625152</c:v>
                </c:pt>
                <c:pt idx="9">
                  <c:v>0.74318012116512178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FF-4982-83E1-C7F717F74B17}"/>
            </c:ext>
          </c:extLst>
        </c:ser>
        <c:ser>
          <c:idx val="2"/>
          <c:order val="2"/>
          <c:tx>
            <c:strRef>
              <c:f>'Import. 2202 - eaux ar.'!$C$39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5.4660921645803252E-2</c:v>
                </c:pt>
                <c:pt idx="1">
                  <c:v>3.9765348680674002E-2</c:v>
                </c:pt>
                <c:pt idx="2">
                  <c:v>4.1029033338958812E-2</c:v>
                </c:pt>
                <c:pt idx="3">
                  <c:v>4.6385683729795027E-2</c:v>
                </c:pt>
                <c:pt idx="4">
                  <c:v>4.1367172216834842E-2</c:v>
                </c:pt>
                <c:pt idx="5">
                  <c:v>3.8767936466579604E-2</c:v>
                </c:pt>
                <c:pt idx="6">
                  <c:v>4.4835601225224682E-2</c:v>
                </c:pt>
                <c:pt idx="7">
                  <c:v>4.5873998286965048E-2</c:v>
                </c:pt>
                <c:pt idx="8">
                  <c:v>5.2232104769565212E-2</c:v>
                </c:pt>
                <c:pt idx="9">
                  <c:v>5.4548312182670977E-2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FF-4982-83E1-C7F717F74B17}"/>
            </c:ext>
          </c:extLst>
        </c:ser>
        <c:ser>
          <c:idx val="3"/>
          <c:order val="3"/>
          <c:tx>
            <c:strRef>
              <c:f>'Import. 2202 - eaux ar.'!$C$40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2.9213274467773831E-2</c:v>
                </c:pt>
                <c:pt idx="1">
                  <c:v>1.8944596552889253E-2</c:v>
                </c:pt>
                <c:pt idx="2">
                  <c:v>5.9735125599358627E-3</c:v>
                </c:pt>
                <c:pt idx="3">
                  <c:v>7.0464116796481284E-3</c:v>
                </c:pt>
                <c:pt idx="4">
                  <c:v>1.0764352990818682E-2</c:v>
                </c:pt>
                <c:pt idx="5">
                  <c:v>1.4090621110846108E-2</c:v>
                </c:pt>
                <c:pt idx="6">
                  <c:v>3.389139581183552E-2</c:v>
                </c:pt>
                <c:pt idx="7">
                  <c:v>2.9973106479418955E-2</c:v>
                </c:pt>
                <c:pt idx="8">
                  <c:v>3.7062383885266691E-2</c:v>
                </c:pt>
                <c:pt idx="9">
                  <c:v>3.9448027002932685E-2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FF-4982-83E1-C7F717F74B17}"/>
            </c:ext>
          </c:extLst>
        </c:ser>
        <c:ser>
          <c:idx val="4"/>
          <c:order val="4"/>
          <c:tx>
            <c:strRef>
              <c:f>'Import. 2202 - eaux ar.'!$C$41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1.1036294858673901E-2</c:v>
                </c:pt>
                <c:pt idx="1">
                  <c:v>7.7983412359034646E-3</c:v>
                </c:pt>
                <c:pt idx="2">
                  <c:v>8.5807240965410855E-3</c:v>
                </c:pt>
                <c:pt idx="3">
                  <c:v>9.4538453404759033E-3</c:v>
                </c:pt>
                <c:pt idx="4">
                  <c:v>1.1628012217773546E-2</c:v>
                </c:pt>
                <c:pt idx="5">
                  <c:v>9.6454398649408035E-3</c:v>
                </c:pt>
                <c:pt idx="6">
                  <c:v>1.3843420278944656E-2</c:v>
                </c:pt>
                <c:pt idx="7">
                  <c:v>1.7932997259314562E-2</c:v>
                </c:pt>
                <c:pt idx="8">
                  <c:v>2.1457314228738891E-2</c:v>
                </c:pt>
                <c:pt idx="9">
                  <c:v>3.3037428479603025E-2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FF-4982-83E1-C7F717F74B17}"/>
            </c:ext>
          </c:extLst>
        </c:ser>
        <c:ser>
          <c:idx val="5"/>
          <c:order val="5"/>
          <c:tx>
            <c:strRef>
              <c:f>'Import. 2202 - eaux ar.'!$C$42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3.3652376263897034E-2</c:v>
                </c:pt>
                <c:pt idx="1">
                  <c:v>2.6037194661417625E-2</c:v>
                </c:pt>
                <c:pt idx="2">
                  <c:v>2.2712534509172561E-2</c:v>
                </c:pt>
                <c:pt idx="3">
                  <c:v>2.7171882066161248E-2</c:v>
                </c:pt>
                <c:pt idx="4">
                  <c:v>2.543002601031167E-2</c:v>
                </c:pt>
                <c:pt idx="5">
                  <c:v>1.7424346805566822E-2</c:v>
                </c:pt>
                <c:pt idx="6">
                  <c:v>2.0064375331628304E-2</c:v>
                </c:pt>
                <c:pt idx="7">
                  <c:v>2.6975290649528385E-2</c:v>
                </c:pt>
                <c:pt idx="8">
                  <c:v>2.7153753125845559E-2</c:v>
                </c:pt>
                <c:pt idx="9">
                  <c:v>3.274360532643078E-2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FF-4982-83E1-C7F717F74B17}"/>
            </c:ext>
          </c:extLst>
        </c:ser>
        <c:ser>
          <c:idx val="6"/>
          <c:order val="6"/>
          <c:tx>
            <c:strRef>
              <c:f>'Import. 2202 - eaux ar.'!$C$43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1.3010252429076384E-3</c:v>
                </c:pt>
                <c:pt idx="1">
                  <c:v>2.0305243768960215E-3</c:v>
                </c:pt>
                <c:pt idx="2">
                  <c:v>1.5399570471158314E-3</c:v>
                </c:pt>
                <c:pt idx="3">
                  <c:v>2.7921416990967585E-3</c:v>
                </c:pt>
                <c:pt idx="4">
                  <c:v>2.8531637865774162E-3</c:v>
                </c:pt>
                <c:pt idx="5">
                  <c:v>3.3464663349242777E-3</c:v>
                </c:pt>
                <c:pt idx="6">
                  <c:v>2.7815544969178973E-3</c:v>
                </c:pt>
                <c:pt idx="7">
                  <c:v>2.7621224813611268E-3</c:v>
                </c:pt>
                <c:pt idx="8">
                  <c:v>2.6627423218340456E-3</c:v>
                </c:pt>
                <c:pt idx="9">
                  <c:v>2.3522715462433782E-2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FF-4982-83E1-C7F717F74B17}"/>
            </c:ext>
          </c:extLst>
        </c:ser>
        <c:ser>
          <c:idx val="7"/>
          <c:order val="7"/>
          <c:tx>
            <c:strRef>
              <c:f>'Import. 2202 - eaux ar.'!$C$44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2.1141516276168976E-2</c:v>
                </c:pt>
                <c:pt idx="1">
                  <c:v>1.8981815187434036E-2</c:v>
                </c:pt>
                <c:pt idx="2">
                  <c:v>2.069807058576674E-2</c:v>
                </c:pt>
                <c:pt idx="3">
                  <c:v>3.055956612706218E-2</c:v>
                </c:pt>
                <c:pt idx="4">
                  <c:v>2.916634449519287E-2</c:v>
                </c:pt>
                <c:pt idx="5">
                  <c:v>3.2131043359527406E-2</c:v>
                </c:pt>
                <c:pt idx="6">
                  <c:v>2.8416883518736585E-2</c:v>
                </c:pt>
                <c:pt idx="7">
                  <c:v>2.3150460060978931E-2</c:v>
                </c:pt>
                <c:pt idx="8">
                  <c:v>2.151584009199662E-2</c:v>
                </c:pt>
                <c:pt idx="9">
                  <c:v>1.9535125927935673E-2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FF-4982-83E1-C7F717F74B17}"/>
            </c:ext>
          </c:extLst>
        </c:ser>
        <c:ser>
          <c:idx val="8"/>
          <c:order val="8"/>
          <c:tx>
            <c:strRef>
              <c:f>'Import. 2202 - eaux ar.'!$C$45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1.744184900739032E-2</c:v>
                </c:pt>
                <c:pt idx="1">
                  <c:v>1.5341271397067219E-2</c:v>
                </c:pt>
                <c:pt idx="2">
                  <c:v>1.3885065890087913E-2</c:v>
                </c:pt>
                <c:pt idx="3">
                  <c:v>1.3580757897956172E-2</c:v>
                </c:pt>
                <c:pt idx="4">
                  <c:v>1.2038645299702619E-2</c:v>
                </c:pt>
                <c:pt idx="5">
                  <c:v>8.408396917420723E-3</c:v>
                </c:pt>
                <c:pt idx="6">
                  <c:v>8.9536653564033612E-3</c:v>
                </c:pt>
                <c:pt idx="7">
                  <c:v>7.3252640272082935E-3</c:v>
                </c:pt>
                <c:pt idx="8">
                  <c:v>5.8913945928086436E-3</c:v>
                </c:pt>
                <c:pt idx="9">
                  <c:v>8.590380604031396E-3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FF-4982-83E1-C7F717F74B17}"/>
            </c:ext>
          </c:extLst>
        </c:ser>
        <c:ser>
          <c:idx val="9"/>
          <c:order val="9"/>
          <c:tx>
            <c:strRef>
              <c:f>'Import. 2202 - eaux ar.'!$C$46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3.5484998764669781E-3</c:v>
                </c:pt>
                <c:pt idx="1">
                  <c:v>3.6673767717683619E-3</c:v>
                </c:pt>
                <c:pt idx="2">
                  <c:v>4.7085089532448851E-3</c:v>
                </c:pt>
                <c:pt idx="3">
                  <c:v>8.2767962910959333E-3</c:v>
                </c:pt>
                <c:pt idx="4">
                  <c:v>8.7251044042215703E-3</c:v>
                </c:pt>
                <c:pt idx="5">
                  <c:v>7.8949964924351218E-3</c:v>
                </c:pt>
                <c:pt idx="6">
                  <c:v>9.9559626104842921E-3</c:v>
                </c:pt>
                <c:pt idx="7">
                  <c:v>8.8813106058503871E-3</c:v>
                </c:pt>
                <c:pt idx="8">
                  <c:v>8.6749252976506038E-3</c:v>
                </c:pt>
                <c:pt idx="9">
                  <c:v>8.5348619700699995E-3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FF-4982-83E1-C7F717F74B17}"/>
            </c:ext>
          </c:extLst>
        </c:ser>
        <c:ser>
          <c:idx val="10"/>
          <c:order val="10"/>
          <c:tx>
            <c:strRef>
              <c:f>'Import. 2202 - eaux ar.'!$C$47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ar.'!$D$47:$M$47</c:f>
              <c:numCache>
                <c:formatCode>0%</c:formatCode>
                <c:ptCount val="10"/>
                <c:pt idx="0">
                  <c:v>1.9575880324355411E-2</c:v>
                </c:pt>
                <c:pt idx="1">
                  <c:v>1.4376568341280789E-2</c:v>
                </c:pt>
                <c:pt idx="2">
                  <c:v>1.5286011494046448E-2</c:v>
                </c:pt>
                <c:pt idx="3">
                  <c:v>1.2753917961217566E-2</c:v>
                </c:pt>
                <c:pt idx="4">
                  <c:v>1.2626471072779484E-2</c:v>
                </c:pt>
                <c:pt idx="5">
                  <c:v>1.2525440175438489E-2</c:v>
                </c:pt>
                <c:pt idx="6">
                  <c:v>1.3758428510925657E-2</c:v>
                </c:pt>
                <c:pt idx="7">
                  <c:v>9.3067418163750113E-3</c:v>
                </c:pt>
                <c:pt idx="8">
                  <c:v>9.0235908817144113E-3</c:v>
                </c:pt>
                <c:pt idx="9">
                  <c:v>7.3874709845747535E-3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3FF-4982-83E1-C7F717F74B17}"/>
            </c:ext>
          </c:extLst>
        </c:ser>
        <c:ser>
          <c:idx val="12"/>
          <c:order val="11"/>
          <c:tx>
            <c:strRef>
              <c:f>'Import. 2202 - eaux ar.'!$C$49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ar.'!$D$49:$M$49</c:f>
              <c:numCache>
                <c:formatCode>0%</c:formatCode>
                <c:ptCount val="10"/>
                <c:pt idx="0">
                  <c:v>5.3579716434900067E-2</c:v>
                </c:pt>
                <c:pt idx="1">
                  <c:v>4.4067701752533876E-2</c:v>
                </c:pt>
                <c:pt idx="2">
                  <c:v>3.5845367849496969E-2</c:v>
                </c:pt>
                <c:pt idx="3">
                  <c:v>4.4265189843904727E-2</c:v>
                </c:pt>
                <c:pt idx="4">
                  <c:v>8.5254463175807677E-2</c:v>
                </c:pt>
                <c:pt idx="5">
                  <c:v>0.18881757226794377</c:v>
                </c:pt>
                <c:pt idx="6">
                  <c:v>4.6916639956533633E-2</c:v>
                </c:pt>
                <c:pt idx="7">
                  <c:v>3.8764511467930689E-2</c:v>
                </c:pt>
                <c:pt idx="8">
                  <c:v>3.076297401535865E-2</c:v>
                </c:pt>
                <c:pt idx="9">
                  <c:v>2.7592169774363184E-2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FF-4982-83E1-C7F717F74B17}"/>
            </c:ext>
          </c:extLst>
        </c:ser>
        <c:ser>
          <c:idx val="11"/>
          <c:order val="12"/>
          <c:tx>
            <c:strRef>
              <c:f>'Import. 2202 - eaux ar.'!$C$48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ar.'!$D$48:$M$48</c:f>
              <c:numCache>
                <c:formatCode>0%</c:formatCode>
                <c:ptCount val="10"/>
                <c:pt idx="0">
                  <c:v>1.9592090863795714E-3</c:v>
                </c:pt>
                <c:pt idx="1">
                  <c:v>1.6354060026906845E-3</c:v>
                </c:pt>
                <c:pt idx="2">
                  <c:v>8.3655419995989683E-4</c:v>
                </c:pt>
                <c:pt idx="3">
                  <c:v>1.42054079632328E-3</c:v>
                </c:pt>
                <c:pt idx="4">
                  <c:v>1.3344422121127856E-3</c:v>
                </c:pt>
                <c:pt idx="5">
                  <c:v>1.4779547985595846E-3</c:v>
                </c:pt>
                <c:pt idx="6">
                  <c:v>2.7433160107373186E-3</c:v>
                </c:pt>
                <c:pt idx="7">
                  <c:v>2.2298088382655635E-3</c:v>
                </c:pt>
                <c:pt idx="8">
                  <c:v>2.6934797729691708E-3</c:v>
                </c:pt>
                <c:pt idx="9">
                  <c:v>1.8797811198320059E-3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FF-4982-83E1-C7F717F74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22240"/>
        <c:axId val="4703230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0.9464202835651</c:v>
                      </c:pt>
                      <c:pt idx="1">
                        <c:v>0.95593229824746606</c:v>
                      </c:pt>
                      <c:pt idx="2">
                        <c:v>0.96415463215050301</c:v>
                      </c:pt>
                      <c:pt idx="3">
                        <c:v>0.9557348101560954</c:v>
                      </c:pt>
                      <c:pt idx="4">
                        <c:v>0.91474553682419224</c:v>
                      </c:pt>
                      <c:pt idx="5">
                        <c:v>0.81118242773205629</c:v>
                      </c:pt>
                      <c:pt idx="6">
                        <c:v>0.95308336004346639</c:v>
                      </c:pt>
                      <c:pt idx="7">
                        <c:v>0.96123548853206942</c:v>
                      </c:pt>
                      <c:pt idx="8">
                        <c:v>0.96923702598464134</c:v>
                      </c:pt>
                      <c:pt idx="9">
                        <c:v>0.97240783022563693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73FF-4982-83E1-C7F717F74B17}"/>
                  </c:ext>
                </c:extLst>
              </c15:ser>
            </c15:filteredBarSeries>
          </c:ext>
        </c:extLst>
      </c:barChart>
      <c:catAx>
        <c:axId val="47032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3024"/>
        <c:crosses val="autoZero"/>
        <c:auto val="1"/>
        <c:lblAlgn val="ctr"/>
        <c:lblOffset val="100"/>
        <c:noMultiLvlLbl val="0"/>
      </c:catAx>
      <c:valAx>
        <c:axId val="4703230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657059193043775"/>
          <c:w val="0.88330604686387848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7827</c:v>
                </c:pt>
                <c:pt idx="1">
                  <c:v>4326</c:v>
                </c:pt>
                <c:pt idx="2">
                  <c:v>4435</c:v>
                </c:pt>
                <c:pt idx="3">
                  <c:v>5449</c:v>
                </c:pt>
                <c:pt idx="4">
                  <c:v>5548</c:v>
                </c:pt>
                <c:pt idx="5">
                  <c:v>3799</c:v>
                </c:pt>
                <c:pt idx="6">
                  <c:v>4141</c:v>
                </c:pt>
                <c:pt idx="7">
                  <c:v>6080</c:v>
                </c:pt>
                <c:pt idx="8">
                  <c:v>7481</c:v>
                </c:pt>
                <c:pt idx="9">
                  <c:v>6854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7D-47C9-A7CE-79DB06C09A98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668</c:v>
                </c:pt>
                <c:pt idx="1">
                  <c:v>989</c:v>
                </c:pt>
                <c:pt idx="2">
                  <c:v>1385</c:v>
                </c:pt>
                <c:pt idx="3">
                  <c:v>1622</c:v>
                </c:pt>
                <c:pt idx="4">
                  <c:v>1744</c:v>
                </c:pt>
                <c:pt idx="5">
                  <c:v>722</c:v>
                </c:pt>
                <c:pt idx="6">
                  <c:v>661</c:v>
                </c:pt>
                <c:pt idx="7">
                  <c:v>2023</c:v>
                </c:pt>
                <c:pt idx="8">
                  <c:v>2113</c:v>
                </c:pt>
                <c:pt idx="9">
                  <c:v>2639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7D-47C9-A7CE-79DB06C09A98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792</c:v>
                </c:pt>
                <c:pt idx="1">
                  <c:v>797</c:v>
                </c:pt>
                <c:pt idx="2">
                  <c:v>820</c:v>
                </c:pt>
                <c:pt idx="3">
                  <c:v>854</c:v>
                </c:pt>
                <c:pt idx="4">
                  <c:v>1561</c:v>
                </c:pt>
                <c:pt idx="5">
                  <c:v>3913</c:v>
                </c:pt>
                <c:pt idx="6">
                  <c:v>1265</c:v>
                </c:pt>
                <c:pt idx="7">
                  <c:v>2185</c:v>
                </c:pt>
                <c:pt idx="8">
                  <c:v>3445</c:v>
                </c:pt>
                <c:pt idx="9">
                  <c:v>2625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7D-47C9-A7CE-79DB06C09A98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1842</c:v>
                </c:pt>
                <c:pt idx="1">
                  <c:v>1793</c:v>
                </c:pt>
                <c:pt idx="2">
                  <c:v>1931</c:v>
                </c:pt>
                <c:pt idx="3">
                  <c:v>2152</c:v>
                </c:pt>
                <c:pt idx="4">
                  <c:v>2565</c:v>
                </c:pt>
                <c:pt idx="5">
                  <c:v>1196</c:v>
                </c:pt>
                <c:pt idx="6">
                  <c:v>1618</c:v>
                </c:pt>
                <c:pt idx="7">
                  <c:v>1860</c:v>
                </c:pt>
                <c:pt idx="8">
                  <c:v>2113</c:v>
                </c:pt>
                <c:pt idx="9">
                  <c:v>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7D-47C9-A7CE-79DB06C09A98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2706</c:v>
                </c:pt>
                <c:pt idx="1">
                  <c:v>2970</c:v>
                </c:pt>
                <c:pt idx="2">
                  <c:v>3467</c:v>
                </c:pt>
                <c:pt idx="3">
                  <c:v>3738</c:v>
                </c:pt>
                <c:pt idx="4">
                  <c:v>3614</c:v>
                </c:pt>
                <c:pt idx="5">
                  <c:v>2421</c:v>
                </c:pt>
                <c:pt idx="6">
                  <c:v>2381</c:v>
                </c:pt>
                <c:pt idx="7">
                  <c:v>2553</c:v>
                </c:pt>
                <c:pt idx="8">
                  <c:v>1939</c:v>
                </c:pt>
                <c:pt idx="9">
                  <c:v>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7D-47C9-A7CE-79DB06C09A98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1416</c:v>
                </c:pt>
                <c:pt idx="1">
                  <c:v>1361</c:v>
                </c:pt>
                <c:pt idx="2">
                  <c:v>2189</c:v>
                </c:pt>
                <c:pt idx="3">
                  <c:v>2080</c:v>
                </c:pt>
                <c:pt idx="4">
                  <c:v>2572</c:v>
                </c:pt>
                <c:pt idx="5">
                  <c:v>1915</c:v>
                </c:pt>
                <c:pt idx="6">
                  <c:v>2402</c:v>
                </c:pt>
                <c:pt idx="7">
                  <c:v>3132</c:v>
                </c:pt>
                <c:pt idx="8">
                  <c:v>3074</c:v>
                </c:pt>
                <c:pt idx="9">
                  <c:v>2277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7D-47C9-A7CE-79DB06C09A98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2859</c:v>
                </c:pt>
                <c:pt idx="1">
                  <c:v>2373</c:v>
                </c:pt>
                <c:pt idx="2">
                  <c:v>2346</c:v>
                </c:pt>
                <c:pt idx="3">
                  <c:v>2655</c:v>
                </c:pt>
                <c:pt idx="4">
                  <c:v>3804</c:v>
                </c:pt>
                <c:pt idx="5">
                  <c:v>3050</c:v>
                </c:pt>
                <c:pt idx="6">
                  <c:v>3137</c:v>
                </c:pt>
                <c:pt idx="7">
                  <c:v>3406</c:v>
                </c:pt>
                <c:pt idx="8">
                  <c:v>3843</c:v>
                </c:pt>
                <c:pt idx="9">
                  <c:v>2006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7D-47C9-A7CE-79DB06C09A98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1935</c:v>
                </c:pt>
                <c:pt idx="1">
                  <c:v>1547</c:v>
                </c:pt>
                <c:pt idx="2">
                  <c:v>1621</c:v>
                </c:pt>
                <c:pt idx="3">
                  <c:v>1860</c:v>
                </c:pt>
                <c:pt idx="4">
                  <c:v>1865</c:v>
                </c:pt>
                <c:pt idx="5">
                  <c:v>5272</c:v>
                </c:pt>
                <c:pt idx="6">
                  <c:v>978</c:v>
                </c:pt>
                <c:pt idx="7">
                  <c:v>1461</c:v>
                </c:pt>
                <c:pt idx="8">
                  <c:v>1319</c:v>
                </c:pt>
                <c:pt idx="9">
                  <c:v>1228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7D-47C9-A7CE-79DB06C09A98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929</c:v>
                </c:pt>
                <c:pt idx="1">
                  <c:v>909</c:v>
                </c:pt>
                <c:pt idx="2">
                  <c:v>794</c:v>
                </c:pt>
                <c:pt idx="3">
                  <c:v>528</c:v>
                </c:pt>
                <c:pt idx="4">
                  <c:v>545</c:v>
                </c:pt>
                <c:pt idx="5">
                  <c:v>233</c:v>
                </c:pt>
                <c:pt idx="6">
                  <c:v>139</c:v>
                </c:pt>
                <c:pt idx="7">
                  <c:v>595</c:v>
                </c:pt>
                <c:pt idx="8">
                  <c:v>903</c:v>
                </c:pt>
                <c:pt idx="9">
                  <c:v>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7D-47C9-A7CE-79DB06C09A98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1062</c:v>
                </c:pt>
                <c:pt idx="1">
                  <c:v>1052</c:v>
                </c:pt>
                <c:pt idx="2">
                  <c:v>1239</c:v>
                </c:pt>
                <c:pt idx="3">
                  <c:v>1558</c:v>
                </c:pt>
                <c:pt idx="4">
                  <c:v>1794</c:v>
                </c:pt>
                <c:pt idx="5">
                  <c:v>2348</c:v>
                </c:pt>
                <c:pt idx="6">
                  <c:v>1709</c:v>
                </c:pt>
                <c:pt idx="7">
                  <c:v>1020</c:v>
                </c:pt>
                <c:pt idx="8">
                  <c:v>932</c:v>
                </c:pt>
                <c:pt idx="9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7D-47C9-A7CE-79DB06C09A98}"/>
            </c:ext>
          </c:extLst>
        </c:ser>
        <c:ser>
          <c:idx val="13"/>
          <c:order val="12"/>
          <c:tx>
            <c:strRef>
              <c:f>'Import. 1806 - chocolat'!$C$18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chocolat'!$D$18:$M$18</c:f>
              <c:numCache>
                <c:formatCode>0</c:formatCode>
                <c:ptCount val="10"/>
                <c:pt idx="0">
                  <c:v>8472</c:v>
                </c:pt>
                <c:pt idx="1">
                  <c:v>7510</c:v>
                </c:pt>
                <c:pt idx="2">
                  <c:v>7142</c:v>
                </c:pt>
                <c:pt idx="3">
                  <c:v>6684</c:v>
                </c:pt>
                <c:pt idx="4">
                  <c:v>4914</c:v>
                </c:pt>
                <c:pt idx="5">
                  <c:v>3099</c:v>
                </c:pt>
                <c:pt idx="6">
                  <c:v>3663</c:v>
                </c:pt>
                <c:pt idx="7">
                  <c:v>4976</c:v>
                </c:pt>
                <c:pt idx="8">
                  <c:v>4031</c:v>
                </c:pt>
                <c:pt idx="9">
                  <c:v>4750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D7D-47C9-A7CE-79DB06C09A98}"/>
            </c:ext>
          </c:extLst>
        </c:ser>
        <c:ser>
          <c:idx val="12"/>
          <c:order val="13"/>
          <c:tx>
            <c:strRef>
              <c:f>'Import. 1806 - chocolat'!$C$17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447</c:v>
                </c:pt>
                <c:pt idx="1">
                  <c:v>428</c:v>
                </c:pt>
                <c:pt idx="2">
                  <c:v>418</c:v>
                </c:pt>
                <c:pt idx="3">
                  <c:v>459</c:v>
                </c:pt>
                <c:pt idx="4">
                  <c:v>371</c:v>
                </c:pt>
                <c:pt idx="5">
                  <c:v>246</c:v>
                </c:pt>
                <c:pt idx="6">
                  <c:v>314</c:v>
                </c:pt>
                <c:pt idx="7">
                  <c:v>495</c:v>
                </c:pt>
                <c:pt idx="8">
                  <c:v>433</c:v>
                </c:pt>
                <c:pt idx="9">
                  <c:v>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7D-47C9-A7CE-79DB06C09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675584"/>
        <c:axId val="472674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30955</c:v>
                      </c:pt>
                      <c:pt idx="1">
                        <c:v>26055</c:v>
                      </c:pt>
                      <c:pt idx="2">
                        <c:v>27787</c:v>
                      </c:pt>
                      <c:pt idx="3">
                        <c:v>29639</c:v>
                      </c:pt>
                      <c:pt idx="4">
                        <c:v>30897</c:v>
                      </c:pt>
                      <c:pt idx="5">
                        <c:v>28214</c:v>
                      </c:pt>
                      <c:pt idx="6">
                        <c:v>22408</c:v>
                      </c:pt>
                      <c:pt idx="7">
                        <c:v>29786</c:v>
                      </c:pt>
                      <c:pt idx="8">
                        <c:v>31626</c:v>
                      </c:pt>
                      <c:pt idx="9">
                        <c:v>29126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BD7D-47C9-A7CE-79DB06C09A9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11084</c:v>
                      </c:pt>
                      <c:pt idx="1">
                        <c:v>10540</c:v>
                      </c:pt>
                      <c:pt idx="2">
                        <c:v>11970</c:v>
                      </c:pt>
                      <c:pt idx="3">
                        <c:v>11977</c:v>
                      </c:pt>
                      <c:pt idx="4">
                        <c:v>12678</c:v>
                      </c:pt>
                      <c:pt idx="5">
                        <c:v>15175</c:v>
                      </c:pt>
                      <c:pt idx="6">
                        <c:v>8775</c:v>
                      </c:pt>
                      <c:pt idx="7">
                        <c:v>12662</c:v>
                      </c:pt>
                      <c:pt idx="8">
                        <c:v>12508</c:v>
                      </c:pt>
                      <c:pt idx="9">
                        <c:v>10859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BD7D-47C9-A7CE-79DB06C09A98}"/>
                  </c:ext>
                </c:extLst>
              </c15:ser>
            </c15:filteredBarSeries>
          </c:ext>
        </c:extLst>
      </c:barChart>
      <c:catAx>
        <c:axId val="47267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4800"/>
        <c:crosses val="autoZero"/>
        <c:auto val="1"/>
        <c:lblAlgn val="ctr"/>
        <c:lblOffset val="100"/>
        <c:noMultiLvlLbl val="0"/>
      </c:catAx>
      <c:valAx>
        <c:axId val="472674800"/>
        <c:scaling>
          <c:orientation val="minMax"/>
          <c:max val="3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558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493895024531844"/>
          <c:w val="0.89536349704552809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chocolat'!$C$38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0.25285091261508641</c:v>
                </c:pt>
                <c:pt idx="1">
                  <c:v>0.16603339090385721</c:v>
                </c:pt>
                <c:pt idx="2">
                  <c:v>0.15960701047252313</c:v>
                </c:pt>
                <c:pt idx="3">
                  <c:v>0.18384560882620871</c:v>
                </c:pt>
                <c:pt idx="4">
                  <c:v>0.1795643589992556</c:v>
                </c:pt>
                <c:pt idx="5">
                  <c:v>0.13464946480470688</c:v>
                </c:pt>
                <c:pt idx="6">
                  <c:v>0.18480007140307034</c:v>
                </c:pt>
                <c:pt idx="7">
                  <c:v>0.20412274222789231</c:v>
                </c:pt>
                <c:pt idx="8">
                  <c:v>0.2365458799721748</c:v>
                </c:pt>
                <c:pt idx="9">
                  <c:v>0.23532239236421068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6-4B48-9658-AA0CA6B8A7AE}"/>
            </c:ext>
          </c:extLst>
        </c:ser>
        <c:ser>
          <c:idx val="2"/>
          <c:order val="2"/>
          <c:tx>
            <c:strRef>
              <c:f>'Import. 1806 - chocolat'!$C$39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2.1579712485866581E-2</c:v>
                </c:pt>
                <c:pt idx="1">
                  <c:v>3.7958165419305315E-2</c:v>
                </c:pt>
                <c:pt idx="2">
                  <c:v>4.9843451973944651E-2</c:v>
                </c:pt>
                <c:pt idx="3">
                  <c:v>5.4725193157663887E-2</c:v>
                </c:pt>
                <c:pt idx="4">
                  <c:v>5.6445609606110628E-2</c:v>
                </c:pt>
                <c:pt idx="5">
                  <c:v>2.5590132558304387E-2</c:v>
                </c:pt>
                <c:pt idx="6">
                  <c:v>2.9498393430917529E-2</c:v>
                </c:pt>
                <c:pt idx="7">
                  <c:v>6.7917813737997712E-2</c:v>
                </c:pt>
                <c:pt idx="8">
                  <c:v>6.6812116612913419E-2</c:v>
                </c:pt>
                <c:pt idx="9">
                  <c:v>9.0606331113094823E-2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A6-4B48-9658-AA0CA6B8A7AE}"/>
            </c:ext>
          </c:extLst>
        </c:ser>
        <c:ser>
          <c:idx val="3"/>
          <c:order val="3"/>
          <c:tx>
            <c:strRef>
              <c:f>'Import. 1806 - chocolat'!$C$40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2.5585527378452592E-2</c:v>
                </c:pt>
                <c:pt idx="1">
                  <c:v>3.0589138361159087E-2</c:v>
                </c:pt>
                <c:pt idx="2">
                  <c:v>2.9510202612732572E-2</c:v>
                </c:pt>
                <c:pt idx="3">
                  <c:v>2.8813387766118966E-2</c:v>
                </c:pt>
                <c:pt idx="4">
                  <c:v>5.0522704469689615E-2</c:v>
                </c:pt>
                <c:pt idx="5">
                  <c:v>0.13869001205075496</c:v>
                </c:pt>
                <c:pt idx="6">
                  <c:v>5.6453052481256691E-2</c:v>
                </c:pt>
                <c:pt idx="7">
                  <c:v>7.3356610488148788E-2</c:v>
                </c:pt>
                <c:pt idx="8">
                  <c:v>0.10892936191740972</c:v>
                </c:pt>
                <c:pt idx="9">
                  <c:v>9.0125660921513431E-2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A6-4B48-9658-AA0CA6B8A7AE}"/>
            </c:ext>
          </c:extLst>
        </c:ser>
        <c:ser>
          <c:idx val="4"/>
          <c:order val="4"/>
          <c:tx>
            <c:strRef>
              <c:f>'Import. 1806 - chocolat'!$C$41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5.9505734130188982E-2</c:v>
                </c:pt>
                <c:pt idx="1">
                  <c:v>6.8815966225292652E-2</c:v>
                </c:pt>
                <c:pt idx="2">
                  <c:v>6.949292834778853E-2</c:v>
                </c:pt>
                <c:pt idx="3">
                  <c:v>7.2607038024224843E-2</c:v>
                </c:pt>
                <c:pt idx="4">
                  <c:v>8.3017768715409265E-2</c:v>
                </c:pt>
                <c:pt idx="5">
                  <c:v>4.2390302686609482E-2</c:v>
                </c:pt>
                <c:pt idx="6">
                  <c:v>7.2206354873259548E-2</c:v>
                </c:pt>
                <c:pt idx="7">
                  <c:v>6.2445444168401261E-2</c:v>
                </c:pt>
                <c:pt idx="8">
                  <c:v>6.6812116612913419E-2</c:v>
                </c:pt>
                <c:pt idx="9">
                  <c:v>7.8314907642656043E-2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A6-4B48-9658-AA0CA6B8A7AE}"/>
            </c:ext>
          </c:extLst>
        </c:ser>
        <c:ser>
          <c:idx val="5"/>
          <c:order val="5"/>
          <c:tx>
            <c:strRef>
              <c:f>'Import. 1806 - chocolat'!$C$42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8.7417218543046363E-2</c:v>
                </c:pt>
                <c:pt idx="1">
                  <c:v>0.11398963730569948</c:v>
                </c:pt>
                <c:pt idx="2">
                  <c:v>0.12477057616871198</c:v>
                </c:pt>
                <c:pt idx="3">
                  <c:v>0.12611761530416005</c:v>
                </c:pt>
                <c:pt idx="4">
                  <c:v>0.11696928504385538</c:v>
                </c:pt>
                <c:pt idx="5">
                  <c:v>8.580846388317856E-2</c:v>
                </c:pt>
                <c:pt idx="6">
                  <c:v>0.10625669403784363</c:v>
                </c:pt>
                <c:pt idx="7">
                  <c:v>8.5711408044047532E-2</c:v>
                </c:pt>
                <c:pt idx="8">
                  <c:v>6.131031429836211E-2</c:v>
                </c:pt>
                <c:pt idx="9">
                  <c:v>7.8280574057543087E-2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A6-4B48-9658-AA0CA6B8A7AE}"/>
            </c:ext>
          </c:extLst>
        </c:ser>
        <c:ser>
          <c:idx val="6"/>
          <c:order val="6"/>
          <c:tx>
            <c:strRef>
              <c:f>'Import. 1806 - chocolat'!$C$43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4.5743821676627362E-2</c:v>
                </c:pt>
                <c:pt idx="1">
                  <c:v>5.2235655344463637E-2</c:v>
                </c:pt>
                <c:pt idx="2">
                  <c:v>7.8777845755209269E-2</c:v>
                </c:pt>
                <c:pt idx="3">
                  <c:v>7.0177806268767504E-2</c:v>
                </c:pt>
                <c:pt idx="4">
                  <c:v>8.3244327928277823E-2</c:v>
                </c:pt>
                <c:pt idx="5">
                  <c:v>6.7874105054228404E-2</c:v>
                </c:pt>
                <c:pt idx="6">
                  <c:v>0.10719385933595145</c:v>
                </c:pt>
                <c:pt idx="7">
                  <c:v>0.10515007050292084</c:v>
                </c:pt>
                <c:pt idx="8">
                  <c:v>9.7198507557073294E-2</c:v>
                </c:pt>
                <c:pt idx="9">
                  <c:v>7.817757330220422E-2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A6-4B48-9658-AA0CA6B8A7AE}"/>
            </c:ext>
          </c:extLst>
        </c:ser>
        <c:ser>
          <c:idx val="7"/>
          <c:order val="7"/>
          <c:tx>
            <c:strRef>
              <c:f>'Import. 1806 - chocolat'!$C$44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9.2359877241156518E-2</c:v>
                </c:pt>
                <c:pt idx="1">
                  <c:v>9.1076568796776045E-2</c:v>
                </c:pt>
                <c:pt idx="2">
                  <c:v>8.4427969913988557E-2</c:v>
                </c:pt>
                <c:pt idx="3">
                  <c:v>8.957792098248929E-2</c:v>
                </c:pt>
                <c:pt idx="4">
                  <c:v>0.12311874939314496</c:v>
                </c:pt>
                <c:pt idx="5">
                  <c:v>0.10810236053023321</c:v>
                </c:pt>
                <c:pt idx="6">
                  <c:v>0.13999464476972509</c:v>
                </c:pt>
                <c:pt idx="7">
                  <c:v>0.11434902303095414</c:v>
                </c:pt>
                <c:pt idx="8">
                  <c:v>0.12151394422310757</c:v>
                </c:pt>
                <c:pt idx="9">
                  <c:v>6.8873171736592728E-2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A6-4B48-9658-AA0CA6B8A7AE}"/>
            </c:ext>
          </c:extLst>
        </c:ser>
        <c:ser>
          <c:idx val="8"/>
          <c:order val="8"/>
          <c:tx>
            <c:strRef>
              <c:f>'Import. 1806 - chocolat'!$C$45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6.251009529962849E-2</c:v>
                </c:pt>
                <c:pt idx="1">
                  <c:v>5.9374400307042795E-2</c:v>
                </c:pt>
                <c:pt idx="2">
                  <c:v>5.8336632238096951E-2</c:v>
                </c:pt>
                <c:pt idx="3">
                  <c:v>6.2755153682647863E-2</c:v>
                </c:pt>
                <c:pt idx="4">
                  <c:v>6.0361847428552932E-2</c:v>
                </c:pt>
                <c:pt idx="5">
                  <c:v>0.18685758843127526</c:v>
                </c:pt>
                <c:pt idx="6">
                  <c:v>4.364512674044984E-2</c:v>
                </c:pt>
                <c:pt idx="7">
                  <c:v>4.9049889209695829E-2</c:v>
                </c:pt>
                <c:pt idx="8">
                  <c:v>4.170619110858155E-2</c:v>
                </c:pt>
                <c:pt idx="9">
                  <c:v>4.2161642518711802E-2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BA6-4B48-9658-AA0CA6B8A7AE}"/>
            </c:ext>
          </c:extLst>
        </c:ser>
        <c:ser>
          <c:idx val="9"/>
          <c:order val="9"/>
          <c:tx>
            <c:strRef>
              <c:f>'Import. 1806 - chocolat'!$C$46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3.0011306735583911E-2</c:v>
                </c:pt>
                <c:pt idx="1">
                  <c:v>3.4887737478411056E-2</c:v>
                </c:pt>
                <c:pt idx="2">
                  <c:v>2.8574513261597149E-2</c:v>
                </c:pt>
                <c:pt idx="3">
                  <c:v>1.7814366206687134E-2</c:v>
                </c:pt>
                <c:pt idx="4">
                  <c:v>1.763925300190957E-2</c:v>
                </c:pt>
                <c:pt idx="5">
                  <c:v>8.2583114765719147E-3</c:v>
                </c:pt>
                <c:pt idx="6">
                  <c:v>6.203141735094609E-3</c:v>
                </c:pt>
                <c:pt idx="7">
                  <c:v>1.9975827569999327E-2</c:v>
                </c:pt>
                <c:pt idx="8">
                  <c:v>2.8552456839309428E-2</c:v>
                </c:pt>
                <c:pt idx="9">
                  <c:v>3.3612579825585388E-2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BA6-4B48-9658-AA0CA6B8A7AE}"/>
            </c:ext>
          </c:extLst>
        </c:ser>
        <c:ser>
          <c:idx val="10"/>
          <c:order val="10"/>
          <c:tx>
            <c:strRef>
              <c:f>'Import. 1806 - chocolat'!$C$47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chocolat'!$D$47:$M$47</c:f>
              <c:numCache>
                <c:formatCode>0%</c:formatCode>
                <c:ptCount val="10"/>
                <c:pt idx="0">
                  <c:v>3.4307866257470523E-2</c:v>
                </c:pt>
                <c:pt idx="1">
                  <c:v>4.0376127422759547E-2</c:v>
                </c:pt>
                <c:pt idx="2">
                  <c:v>4.4589196386799583E-2</c:v>
                </c:pt>
                <c:pt idx="3">
                  <c:v>5.2565876041701813E-2</c:v>
                </c:pt>
                <c:pt idx="4">
                  <c:v>5.8063889698028934E-2</c:v>
                </c:pt>
                <c:pt idx="5">
                  <c:v>8.3221095909831996E-2</c:v>
                </c:pt>
                <c:pt idx="6">
                  <c:v>7.6267404498393435E-2</c:v>
                </c:pt>
                <c:pt idx="7">
                  <c:v>3.4244275834284563E-2</c:v>
                </c:pt>
                <c:pt idx="8">
                  <c:v>2.9469423891734649E-2</c:v>
                </c:pt>
                <c:pt idx="9">
                  <c:v>2.7569868845704868E-2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BA6-4B48-9658-AA0CA6B8A7AE}"/>
            </c:ext>
          </c:extLst>
        </c:ser>
        <c:ser>
          <c:idx val="12"/>
          <c:order val="11"/>
          <c:tx>
            <c:strRef>
              <c:f>'Import. 1806 - chocolat'!$C$49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chocolat'!$D$49:$M$49</c:f>
              <c:numCache>
                <c:formatCode>0%</c:formatCode>
                <c:ptCount val="10"/>
                <c:pt idx="0">
                  <c:v>0.27368761104829592</c:v>
                </c:pt>
                <c:pt idx="1">
                  <c:v>0.28823642295144886</c:v>
                </c:pt>
                <c:pt idx="2">
                  <c:v>0.25702666714650735</c:v>
                </c:pt>
                <c:pt idx="3">
                  <c:v>0.22551368129828941</c:v>
                </c:pt>
                <c:pt idx="4">
                  <c:v>0.15904456743373144</c:v>
                </c:pt>
                <c:pt idx="5">
                  <c:v>0.10983908697809598</c:v>
                </c:pt>
                <c:pt idx="6">
                  <c:v>0.16346840414137809</c:v>
                </c:pt>
                <c:pt idx="7">
                  <c:v>0.16705834956019608</c:v>
                </c:pt>
                <c:pt idx="8">
                  <c:v>0.12745842028710555</c:v>
                </c:pt>
                <c:pt idx="9">
                  <c:v>0.1630845292865481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BA6-4B48-9658-AA0CA6B8A7AE}"/>
            </c:ext>
          </c:extLst>
        </c:ser>
        <c:ser>
          <c:idx val="11"/>
          <c:order val="12"/>
          <c:tx>
            <c:strRef>
              <c:f>'Import. 1806 - chocolat'!$C$48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chocolat'!$D$48:$M$48</c:f>
              <c:numCache>
                <c:formatCode>0%</c:formatCode>
                <c:ptCount val="10"/>
                <c:pt idx="0">
                  <c:v>1.444031658859635E-2</c:v>
                </c:pt>
                <c:pt idx="1">
                  <c:v>1.6426789483784301E-2</c:v>
                </c:pt>
                <c:pt idx="2">
                  <c:v>1.5043005722100263E-2</c:v>
                </c:pt>
                <c:pt idx="3">
                  <c:v>1.548635244104052E-2</c:v>
                </c:pt>
                <c:pt idx="4">
                  <c:v>1.2007638282033854E-2</c:v>
                </c:pt>
                <c:pt idx="5">
                  <c:v>8.7190756362089741E-3</c:v>
                </c:pt>
                <c:pt idx="6">
                  <c:v>1.4012852552659764E-2</c:v>
                </c:pt>
                <c:pt idx="7">
                  <c:v>1.6618545625461625E-2</c:v>
                </c:pt>
                <c:pt idx="8">
                  <c:v>1.3691266679314489E-2</c:v>
                </c:pt>
                <c:pt idx="9">
                  <c:v>1.3870768385634828E-2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A6-4B48-9658-AA0CA6B8A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679896"/>
        <c:axId val="4726767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0.72631238895170414</c:v>
                      </c:pt>
                      <c:pt idx="1">
                        <c:v>0.71176357704855098</c:v>
                      </c:pt>
                      <c:pt idx="2">
                        <c:v>0.74297333285349265</c:v>
                      </c:pt>
                      <c:pt idx="3">
                        <c:v>0.77448631870171059</c:v>
                      </c:pt>
                      <c:pt idx="4">
                        <c:v>0.84095543256626848</c:v>
                      </c:pt>
                      <c:pt idx="5">
                        <c:v>0.89016091302190403</c:v>
                      </c:pt>
                      <c:pt idx="6">
                        <c:v>0.83653159585862191</c:v>
                      </c:pt>
                      <c:pt idx="7">
                        <c:v>0.83294165043980395</c:v>
                      </c:pt>
                      <c:pt idx="8">
                        <c:v>0.87254157971289448</c:v>
                      </c:pt>
                      <c:pt idx="9">
                        <c:v>0.83691547071345185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5BA6-4B48-9658-AA0CA6B8A7AE}"/>
                  </c:ext>
                </c:extLst>
              </c15:ser>
            </c15:filteredBarSeries>
          </c:ext>
        </c:extLst>
      </c:barChart>
      <c:catAx>
        <c:axId val="47267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6760"/>
        <c:crosses val="autoZero"/>
        <c:auto val="1"/>
        <c:lblAlgn val="ctr"/>
        <c:lblOffset val="100"/>
        <c:noMultiLvlLbl val="0"/>
      </c:catAx>
      <c:valAx>
        <c:axId val="4726767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9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1548805573004"/>
          <c:y val="0.76493895024531844"/>
          <c:w val="0.88412400149893111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54586</c:v>
                </c:pt>
                <c:pt idx="1">
                  <c:v>53918</c:v>
                </c:pt>
                <c:pt idx="2">
                  <c:v>51955</c:v>
                </c:pt>
                <c:pt idx="3">
                  <c:v>56051</c:v>
                </c:pt>
                <c:pt idx="4">
                  <c:v>57146</c:v>
                </c:pt>
                <c:pt idx="5">
                  <c:v>63687</c:v>
                </c:pt>
                <c:pt idx="6">
                  <c:v>70093</c:v>
                </c:pt>
                <c:pt idx="7">
                  <c:v>71439</c:v>
                </c:pt>
                <c:pt idx="8">
                  <c:v>69258</c:v>
                </c:pt>
                <c:pt idx="9">
                  <c:v>77459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2-40AE-AFE6-659CA42C0439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3808</c:v>
                </c:pt>
                <c:pt idx="1">
                  <c:v>3505</c:v>
                </c:pt>
                <c:pt idx="2">
                  <c:v>3186</c:v>
                </c:pt>
                <c:pt idx="3">
                  <c:v>3101</c:v>
                </c:pt>
                <c:pt idx="4">
                  <c:v>3266</c:v>
                </c:pt>
                <c:pt idx="5">
                  <c:v>3301</c:v>
                </c:pt>
                <c:pt idx="6">
                  <c:v>4220</c:v>
                </c:pt>
                <c:pt idx="7">
                  <c:v>4628</c:v>
                </c:pt>
                <c:pt idx="8">
                  <c:v>5174</c:v>
                </c:pt>
                <c:pt idx="9">
                  <c:v>6930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2-40AE-AFE6-659CA42C0439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4567</c:v>
                </c:pt>
                <c:pt idx="1">
                  <c:v>4234</c:v>
                </c:pt>
                <c:pt idx="2">
                  <c:v>4463</c:v>
                </c:pt>
                <c:pt idx="3">
                  <c:v>4728</c:v>
                </c:pt>
                <c:pt idx="4">
                  <c:v>4885</c:v>
                </c:pt>
                <c:pt idx="5">
                  <c:v>5888</c:v>
                </c:pt>
                <c:pt idx="6">
                  <c:v>6109</c:v>
                </c:pt>
                <c:pt idx="7">
                  <c:v>5863</c:v>
                </c:pt>
                <c:pt idx="8">
                  <c:v>6067</c:v>
                </c:pt>
                <c:pt idx="9">
                  <c:v>5230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2-40AE-AFE6-659CA42C0439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2099</c:v>
                </c:pt>
                <c:pt idx="1">
                  <c:v>2476</c:v>
                </c:pt>
                <c:pt idx="2">
                  <c:v>2633</c:v>
                </c:pt>
                <c:pt idx="3">
                  <c:v>2922</c:v>
                </c:pt>
                <c:pt idx="4">
                  <c:v>3086</c:v>
                </c:pt>
                <c:pt idx="5">
                  <c:v>3788</c:v>
                </c:pt>
                <c:pt idx="6">
                  <c:v>3595</c:v>
                </c:pt>
                <c:pt idx="7">
                  <c:v>3539</c:v>
                </c:pt>
                <c:pt idx="8">
                  <c:v>4100</c:v>
                </c:pt>
                <c:pt idx="9">
                  <c:v>4211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22-40AE-AFE6-659CA42C0439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2754</c:v>
                </c:pt>
                <c:pt idx="1">
                  <c:v>2687</c:v>
                </c:pt>
                <c:pt idx="2">
                  <c:v>2936</c:v>
                </c:pt>
                <c:pt idx="3">
                  <c:v>3030</c:v>
                </c:pt>
                <c:pt idx="4">
                  <c:v>2966</c:v>
                </c:pt>
                <c:pt idx="5">
                  <c:v>2419</c:v>
                </c:pt>
                <c:pt idx="6">
                  <c:v>2803</c:v>
                </c:pt>
                <c:pt idx="7">
                  <c:v>2786</c:v>
                </c:pt>
                <c:pt idx="8">
                  <c:v>2668</c:v>
                </c:pt>
                <c:pt idx="9">
                  <c:v>2851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22-40AE-AFE6-659CA42C0439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4736</c:v>
                </c:pt>
                <c:pt idx="1">
                  <c:v>4400</c:v>
                </c:pt>
                <c:pt idx="2">
                  <c:v>4510</c:v>
                </c:pt>
                <c:pt idx="3">
                  <c:v>3997</c:v>
                </c:pt>
                <c:pt idx="4">
                  <c:v>3843</c:v>
                </c:pt>
                <c:pt idx="5">
                  <c:v>3727</c:v>
                </c:pt>
                <c:pt idx="6">
                  <c:v>3404</c:v>
                </c:pt>
                <c:pt idx="7">
                  <c:v>2596</c:v>
                </c:pt>
                <c:pt idx="8">
                  <c:v>3158</c:v>
                </c:pt>
                <c:pt idx="9">
                  <c:v>2597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22-40AE-AFE6-659CA42C0439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2193</c:v>
                </c:pt>
                <c:pt idx="1">
                  <c:v>1967</c:v>
                </c:pt>
                <c:pt idx="2">
                  <c:v>2463</c:v>
                </c:pt>
                <c:pt idx="3">
                  <c:v>2424</c:v>
                </c:pt>
                <c:pt idx="4">
                  <c:v>2401</c:v>
                </c:pt>
                <c:pt idx="5">
                  <c:v>2346</c:v>
                </c:pt>
                <c:pt idx="6">
                  <c:v>3319</c:v>
                </c:pt>
                <c:pt idx="7">
                  <c:v>3510</c:v>
                </c:pt>
                <c:pt idx="8">
                  <c:v>2780</c:v>
                </c:pt>
                <c:pt idx="9">
                  <c:v>2567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22-40AE-AFE6-659CA42C0439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2225</c:v>
                </c:pt>
                <c:pt idx="1">
                  <c:v>2390</c:v>
                </c:pt>
                <c:pt idx="2">
                  <c:v>2752</c:v>
                </c:pt>
                <c:pt idx="3">
                  <c:v>3192</c:v>
                </c:pt>
                <c:pt idx="4">
                  <c:v>3616</c:v>
                </c:pt>
                <c:pt idx="5">
                  <c:v>3105</c:v>
                </c:pt>
                <c:pt idx="6">
                  <c:v>3348</c:v>
                </c:pt>
                <c:pt idx="7">
                  <c:v>3228</c:v>
                </c:pt>
                <c:pt idx="8">
                  <c:v>2382</c:v>
                </c:pt>
                <c:pt idx="9">
                  <c:v>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22-40AE-AFE6-659CA42C0439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663</c:v>
                </c:pt>
                <c:pt idx="1">
                  <c:v>526</c:v>
                </c:pt>
                <c:pt idx="2">
                  <c:v>531</c:v>
                </c:pt>
                <c:pt idx="3">
                  <c:v>622</c:v>
                </c:pt>
                <c:pt idx="4">
                  <c:v>711</c:v>
                </c:pt>
                <c:pt idx="5">
                  <c:v>833</c:v>
                </c:pt>
                <c:pt idx="6">
                  <c:v>936</c:v>
                </c:pt>
                <c:pt idx="7">
                  <c:v>1417</c:v>
                </c:pt>
                <c:pt idx="8">
                  <c:v>1764</c:v>
                </c:pt>
                <c:pt idx="9">
                  <c:v>1821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22-40AE-AFE6-659CA42C0439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866</c:v>
                </c:pt>
                <c:pt idx="1">
                  <c:v>782</c:v>
                </c:pt>
                <c:pt idx="2">
                  <c:v>843</c:v>
                </c:pt>
                <c:pt idx="3">
                  <c:v>1054</c:v>
                </c:pt>
                <c:pt idx="4">
                  <c:v>912</c:v>
                </c:pt>
                <c:pt idx="5">
                  <c:v>835</c:v>
                </c:pt>
                <c:pt idx="6">
                  <c:v>1021</c:v>
                </c:pt>
                <c:pt idx="7">
                  <c:v>1250</c:v>
                </c:pt>
                <c:pt idx="8">
                  <c:v>1704</c:v>
                </c:pt>
                <c:pt idx="9">
                  <c:v>1621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22-40AE-AFE6-659CA42C0439}"/>
            </c:ext>
          </c:extLst>
        </c:ser>
        <c:ser>
          <c:idx val="13"/>
          <c:order val="12"/>
          <c:tx>
            <c:strRef>
              <c:f>'Import. 1905 - boulang.'!$C$18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boulang.'!$D$18:$M$18</c:f>
              <c:numCache>
                <c:formatCode>0</c:formatCode>
                <c:ptCount val="10"/>
                <c:pt idx="0">
                  <c:v>9589</c:v>
                </c:pt>
                <c:pt idx="1">
                  <c:v>9475</c:v>
                </c:pt>
                <c:pt idx="2">
                  <c:v>9299</c:v>
                </c:pt>
                <c:pt idx="3">
                  <c:v>9622</c:v>
                </c:pt>
                <c:pt idx="4">
                  <c:v>9923</c:v>
                </c:pt>
                <c:pt idx="5">
                  <c:v>10480</c:v>
                </c:pt>
                <c:pt idx="6">
                  <c:v>10911</c:v>
                </c:pt>
                <c:pt idx="7">
                  <c:v>11687</c:v>
                </c:pt>
                <c:pt idx="8">
                  <c:v>10529</c:v>
                </c:pt>
                <c:pt idx="9">
                  <c:v>10905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22-40AE-AFE6-659CA42C0439}"/>
            </c:ext>
          </c:extLst>
        </c:ser>
        <c:ser>
          <c:idx val="12"/>
          <c:order val="13"/>
          <c:tx>
            <c:strRef>
              <c:f>'Import. 1905 - boulang.'!$C$17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1068</c:v>
                </c:pt>
                <c:pt idx="1">
                  <c:v>1168</c:v>
                </c:pt>
                <c:pt idx="2">
                  <c:v>1352</c:v>
                </c:pt>
                <c:pt idx="3">
                  <c:v>1269</c:v>
                </c:pt>
                <c:pt idx="4">
                  <c:v>1264</c:v>
                </c:pt>
                <c:pt idx="5">
                  <c:v>905</c:v>
                </c:pt>
                <c:pt idx="6">
                  <c:v>904</c:v>
                </c:pt>
                <c:pt idx="7">
                  <c:v>1051</c:v>
                </c:pt>
                <c:pt idx="8">
                  <c:v>1103</c:v>
                </c:pt>
                <c:pt idx="9">
                  <c:v>1073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F22-40AE-AFE6-659CA42C0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674408"/>
        <c:axId val="472681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89154</c:v>
                      </c:pt>
                      <c:pt idx="1">
                        <c:v>87528</c:v>
                      </c:pt>
                      <c:pt idx="2">
                        <c:v>86923</c:v>
                      </c:pt>
                      <c:pt idx="3">
                        <c:v>92012</c:v>
                      </c:pt>
                      <c:pt idx="4">
                        <c:v>94019</c:v>
                      </c:pt>
                      <c:pt idx="5">
                        <c:v>101314</c:v>
                      </c:pt>
                      <c:pt idx="6">
                        <c:v>110663</c:v>
                      </c:pt>
                      <c:pt idx="7">
                        <c:v>112994</c:v>
                      </c:pt>
                      <c:pt idx="8">
                        <c:v>110687</c:v>
                      </c:pt>
                      <c:pt idx="9">
                        <c:v>119168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4F22-40AE-AFE6-659CA42C043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7131</c:v>
                      </c:pt>
                      <c:pt idx="1">
                        <c:v>7423</c:v>
                      </c:pt>
                      <c:pt idx="2">
                        <c:v>8147</c:v>
                      </c:pt>
                      <c:pt idx="3">
                        <c:v>8617</c:v>
                      </c:pt>
                      <c:pt idx="4">
                        <c:v>8973</c:v>
                      </c:pt>
                      <c:pt idx="5">
                        <c:v>8241</c:v>
                      </c:pt>
                      <c:pt idx="6">
                        <c:v>8380</c:v>
                      </c:pt>
                      <c:pt idx="7">
                        <c:v>9453</c:v>
                      </c:pt>
                      <c:pt idx="8">
                        <c:v>8621</c:v>
                      </c:pt>
                      <c:pt idx="9">
                        <c:v>8351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4F22-40AE-AFE6-659CA42C0439}"/>
                  </c:ext>
                </c:extLst>
              </c15:ser>
            </c15:filteredBarSeries>
          </c:ext>
        </c:extLst>
      </c:barChart>
      <c:catAx>
        <c:axId val="472674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81072"/>
        <c:crosses val="autoZero"/>
        <c:auto val="1"/>
        <c:lblAlgn val="ctr"/>
        <c:lblOffset val="100"/>
        <c:noMultiLvlLbl val="0"/>
      </c:catAx>
      <c:valAx>
        <c:axId val="47268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4408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8583042973286876E-2"/>
                <c:y val="0.194548270176133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60292140725925"/>
          <c:w val="0.88113752776870802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boulang.'!$C$38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0.61226641541602167</c:v>
                </c:pt>
                <c:pt idx="1">
                  <c:v>0.61600859153642262</c:v>
                </c:pt>
                <c:pt idx="2">
                  <c:v>0.59771291833001627</c:v>
                </c:pt>
                <c:pt idx="3">
                  <c:v>0.60917054297265572</c:v>
                </c:pt>
                <c:pt idx="4">
                  <c:v>0.60781331433008223</c:v>
                </c:pt>
                <c:pt idx="5">
                  <c:v>0.62861006376216511</c:v>
                </c:pt>
                <c:pt idx="6">
                  <c:v>0.63339146778959543</c:v>
                </c:pt>
                <c:pt idx="7">
                  <c:v>0.63223710993504079</c:v>
                </c:pt>
                <c:pt idx="8">
                  <c:v>0.62571033635386264</c:v>
                </c:pt>
                <c:pt idx="9">
                  <c:v>0.64999832169709992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3-4DE7-9909-70A9916E8B14}"/>
            </c:ext>
          </c:extLst>
        </c:ser>
        <c:ser>
          <c:idx val="2"/>
          <c:order val="2"/>
          <c:tx>
            <c:strRef>
              <c:f>'Import. 1905 - boulang.'!$C$39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4.2712609641743497E-2</c:v>
                </c:pt>
                <c:pt idx="1">
                  <c:v>4.0044328671967826E-2</c:v>
                </c:pt>
                <c:pt idx="2">
                  <c:v>3.6653129781530777E-2</c:v>
                </c:pt>
                <c:pt idx="3">
                  <c:v>3.3702125809676999E-2</c:v>
                </c:pt>
                <c:pt idx="4">
                  <c:v>3.4737659409268339E-2</c:v>
                </c:pt>
                <c:pt idx="5">
                  <c:v>3.2581874173362023E-2</c:v>
                </c:pt>
                <c:pt idx="6">
                  <c:v>3.813379358954664E-2</c:v>
                </c:pt>
                <c:pt idx="7">
                  <c:v>4.0957926969573608E-2</c:v>
                </c:pt>
                <c:pt idx="8">
                  <c:v>4.6744423464363478E-2</c:v>
                </c:pt>
                <c:pt idx="9">
                  <c:v>5.8153195488721804E-2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3-4DE7-9909-70A9916E8B14}"/>
            </c:ext>
          </c:extLst>
        </c:ser>
        <c:ser>
          <c:idx val="3"/>
          <c:order val="3"/>
          <c:tx>
            <c:strRef>
              <c:f>'Import. 1905 - boulang.'!$C$40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5.1225968548803194E-2</c:v>
                </c:pt>
                <c:pt idx="1">
                  <c:v>4.8373092039118909E-2</c:v>
                </c:pt>
                <c:pt idx="2">
                  <c:v>5.1344293225038251E-2</c:v>
                </c:pt>
                <c:pt idx="3">
                  <c:v>5.1384602008433686E-2</c:v>
                </c:pt>
                <c:pt idx="4">
                  <c:v>5.1957583041725611E-2</c:v>
                </c:pt>
                <c:pt idx="5">
                  <c:v>5.8116351145942317E-2</c:v>
                </c:pt>
                <c:pt idx="6">
                  <c:v>5.5203636265056977E-2</c:v>
                </c:pt>
                <c:pt idx="7">
                  <c:v>5.1887710851903641E-2</c:v>
                </c:pt>
                <c:pt idx="8">
                  <c:v>5.4812218237010671E-2</c:v>
                </c:pt>
                <c:pt idx="9">
                  <c:v>4.3887620837808811E-2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3-4DE7-9909-70A9916E8B14}"/>
            </c:ext>
          </c:extLst>
        </c:ser>
        <c:ser>
          <c:idx val="4"/>
          <c:order val="4"/>
          <c:tx>
            <c:strRef>
              <c:f>'Import. 1905 - boulang.'!$C$41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2.3543531417547166E-2</c:v>
                </c:pt>
                <c:pt idx="1">
                  <c:v>2.8288090668129057E-2</c:v>
                </c:pt>
                <c:pt idx="2">
                  <c:v>3.0291177248829425E-2</c:v>
                </c:pt>
                <c:pt idx="3">
                  <c:v>3.1756727383384774E-2</c:v>
                </c:pt>
                <c:pt idx="4">
                  <c:v>3.2823152766993907E-2</c:v>
                </c:pt>
                <c:pt idx="5">
                  <c:v>3.7388712320113704E-2</c:v>
                </c:pt>
                <c:pt idx="6">
                  <c:v>3.2486016102943167E-2</c:v>
                </c:pt>
                <c:pt idx="7">
                  <c:v>3.1320247092765985E-2</c:v>
                </c:pt>
                <c:pt idx="8">
                  <c:v>3.7041386974080062E-2</c:v>
                </c:pt>
                <c:pt idx="9">
                  <c:v>3.5336667561761549E-2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E3-4DE7-9909-70A9916E8B14}"/>
            </c:ext>
          </c:extLst>
        </c:ser>
        <c:ser>
          <c:idx val="5"/>
          <c:order val="5"/>
          <c:tx>
            <c:strRef>
              <c:f>'Import. 1905 - boulang.'!$C$42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3.0890369473046637E-2</c:v>
                </c:pt>
                <c:pt idx="1">
                  <c:v>3.0698747829266064E-2</c:v>
                </c:pt>
                <c:pt idx="2">
                  <c:v>3.3777021041611538E-2</c:v>
                </c:pt>
                <c:pt idx="3">
                  <c:v>3.2930487327739857E-2</c:v>
                </c:pt>
                <c:pt idx="4">
                  <c:v>3.1546815005477617E-2</c:v>
                </c:pt>
                <c:pt idx="5">
                  <c:v>2.3876265866514007E-2</c:v>
                </c:pt>
                <c:pt idx="6">
                  <c:v>2.5329152471919251E-2</c:v>
                </c:pt>
                <c:pt idx="7">
                  <c:v>2.4656176434146946E-2</c:v>
                </c:pt>
                <c:pt idx="8">
                  <c:v>2.4104004987035514E-2</c:v>
                </c:pt>
                <c:pt idx="9">
                  <c:v>2.392420784103115E-2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E3-4DE7-9909-70A9916E8B14}"/>
            </c:ext>
          </c:extLst>
        </c:ser>
        <c:ser>
          <c:idx val="6"/>
          <c:order val="6"/>
          <c:tx>
            <c:strRef>
              <c:f>'Import. 1905 - boulang.'!$C$43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5.3121564932588558E-2</c:v>
                </c:pt>
                <c:pt idx="1">
                  <c:v>5.0269628004752764E-2</c:v>
                </c:pt>
                <c:pt idx="2">
                  <c:v>5.1885001668143069E-2</c:v>
                </c:pt>
                <c:pt idx="3">
                  <c:v>4.3439986088771032E-2</c:v>
                </c:pt>
                <c:pt idx="4">
                  <c:v>4.0874716812559164E-2</c:v>
                </c:pt>
                <c:pt idx="5">
                  <c:v>3.6786623763744399E-2</c:v>
                </c:pt>
                <c:pt idx="6">
                  <c:v>3.0760055303037149E-2</c:v>
                </c:pt>
                <c:pt idx="7">
                  <c:v>2.2974671221480787E-2</c:v>
                </c:pt>
                <c:pt idx="8">
                  <c:v>2.8530902454669473E-2</c:v>
                </c:pt>
                <c:pt idx="9">
                  <c:v>2.1792763157894735E-2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E3-4DE7-9909-70A9916E8B14}"/>
            </c:ext>
          </c:extLst>
        </c:ser>
        <c:ser>
          <c:idx val="7"/>
          <c:order val="7"/>
          <c:tx>
            <c:strRef>
              <c:f>'Import. 1905 - boulang.'!$C$44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2.4597886802611213E-2</c:v>
                </c:pt>
                <c:pt idx="1">
                  <c:v>2.247280870121561E-2</c:v>
                </c:pt>
                <c:pt idx="2">
                  <c:v>2.8335423305684341E-2</c:v>
                </c:pt>
                <c:pt idx="3">
                  <c:v>2.6344389862191887E-2</c:v>
                </c:pt>
                <c:pt idx="4">
                  <c:v>2.5537391378338423E-2</c:v>
                </c:pt>
                <c:pt idx="5">
                  <c:v>2.3155733659711391E-2</c:v>
                </c:pt>
                <c:pt idx="6">
                  <c:v>2.9991957564859076E-2</c:v>
                </c:pt>
                <c:pt idx="7">
                  <c:v>3.106359629714852E-2</c:v>
                </c:pt>
                <c:pt idx="8">
                  <c:v>2.5115867265351848E-2</c:v>
                </c:pt>
                <c:pt idx="9">
                  <c:v>2.1541017722878624E-2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E3-4DE7-9909-70A9916E8B14}"/>
            </c:ext>
          </c:extLst>
        </c:ser>
        <c:ser>
          <c:idx val="8"/>
          <c:order val="8"/>
          <c:tx>
            <c:strRef>
              <c:f>'Import. 1905 - boulang.'!$C$45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2.4956816295398972E-2</c:v>
                </c:pt>
                <c:pt idx="1">
                  <c:v>2.7305547938945251E-2</c:v>
                </c:pt>
                <c:pt idx="2">
                  <c:v>3.1660205009030981E-2</c:v>
                </c:pt>
                <c:pt idx="3">
                  <c:v>3.4691127244272486E-2</c:v>
                </c:pt>
                <c:pt idx="4">
                  <c:v>3.8460311213690847E-2</c:v>
                </c:pt>
                <c:pt idx="5">
                  <c:v>3.064729454961802E-2</c:v>
                </c:pt>
                <c:pt idx="6">
                  <c:v>3.0254014440237478E-2</c:v>
                </c:pt>
                <c:pt idx="7">
                  <c:v>2.8567888560454537E-2</c:v>
                </c:pt>
                <c:pt idx="8">
                  <c:v>2.1520142383477735E-2</c:v>
                </c:pt>
                <c:pt idx="9">
                  <c:v>1.596905209452202E-2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E3-4DE7-9909-70A9916E8B14}"/>
            </c:ext>
          </c:extLst>
        </c:ser>
        <c:ser>
          <c:idx val="9"/>
          <c:order val="9"/>
          <c:tx>
            <c:strRef>
              <c:f>'Import. 1905 - boulang.'!$C$46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7.4365704286964126E-3</c:v>
                </c:pt>
                <c:pt idx="1">
                  <c:v>6.0095055296590805E-3</c:v>
                </c:pt>
                <c:pt idx="2">
                  <c:v>6.1088549635884637E-3</c:v>
                </c:pt>
                <c:pt idx="3">
                  <c:v>6.7599878276746513E-3</c:v>
                </c:pt>
                <c:pt idx="4">
                  <c:v>7.5623012369840136E-3</c:v>
                </c:pt>
                <c:pt idx="5">
                  <c:v>8.2219634009120159E-3</c:v>
                </c:pt>
                <c:pt idx="6">
                  <c:v>8.4581115639373594E-3</c:v>
                </c:pt>
                <c:pt idx="7">
                  <c:v>1.2540488875515515E-2</c:v>
                </c:pt>
                <c:pt idx="8">
                  <c:v>1.5936830883482252E-2</c:v>
                </c:pt>
                <c:pt idx="9">
                  <c:v>1.528094790547798E-2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E3-4DE7-9909-70A9916E8B14}"/>
            </c:ext>
          </c:extLst>
        </c:ser>
        <c:ser>
          <c:idx val="10"/>
          <c:order val="10"/>
          <c:tx>
            <c:strRef>
              <c:f>'Import. 1905 - boulang.'!$C$47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boulang.'!$D$47:$M$47</c:f>
              <c:numCache>
                <c:formatCode>0%</c:formatCode>
                <c:ptCount val="10"/>
                <c:pt idx="0">
                  <c:v>9.7135293985687685E-3</c:v>
                </c:pt>
                <c:pt idx="1">
                  <c:v>8.9342838862992418E-3</c:v>
                </c:pt>
                <c:pt idx="2">
                  <c:v>9.6982386710076727E-3</c:v>
                </c:pt>
                <c:pt idx="3">
                  <c:v>1.1455027605094988E-2</c:v>
                </c:pt>
                <c:pt idx="4">
                  <c:v>9.7001669875237985E-3</c:v>
                </c:pt>
                <c:pt idx="5">
                  <c:v>8.2417040093175666E-3</c:v>
                </c:pt>
                <c:pt idx="6">
                  <c:v>9.2262093021154307E-3</c:v>
                </c:pt>
                <c:pt idx="7">
                  <c:v>1.1062534293856311E-2</c:v>
                </c:pt>
                <c:pt idx="8">
                  <c:v>1.5394761805812788E-2</c:v>
                </c:pt>
                <c:pt idx="9">
                  <c:v>1.3602645005370569E-2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DE3-4DE7-9909-70A9916E8B14}"/>
            </c:ext>
          </c:extLst>
        </c:ser>
        <c:ser>
          <c:idx val="12"/>
          <c:order val="11"/>
          <c:tx>
            <c:strRef>
              <c:f>'Import. 1905 - boulang.'!$C$49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boulang.'!$D$49:$M$49</c:f>
              <c:numCache>
                <c:formatCode>0%</c:formatCode>
                <c:ptCount val="10"/>
                <c:pt idx="0">
                  <c:v>0.10755546582318236</c:v>
                </c:pt>
                <c:pt idx="1">
                  <c:v>0.10825107394205283</c:v>
                </c:pt>
                <c:pt idx="2">
                  <c:v>0.106979740690036</c:v>
                </c:pt>
                <c:pt idx="3">
                  <c:v>0.10457331652393166</c:v>
                </c:pt>
                <c:pt idx="4">
                  <c:v>0.10554249672938448</c:v>
                </c:pt>
                <c:pt idx="5">
                  <c:v>0.10344078804508755</c:v>
                </c:pt>
                <c:pt idx="6">
                  <c:v>9.8596640250128764E-2</c:v>
                </c:pt>
                <c:pt idx="7">
                  <c:v>0.10343027063383896</c:v>
                </c:pt>
                <c:pt idx="8">
                  <c:v>9.5124088646363167E-2</c:v>
                </c:pt>
                <c:pt idx="9">
                  <c:v>9.1509465628356601E-2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E3-4DE7-9909-70A9916E8B14}"/>
            </c:ext>
          </c:extLst>
        </c:ser>
        <c:ser>
          <c:idx val="11"/>
          <c:order val="12"/>
          <c:tx>
            <c:strRef>
              <c:f>'Import. 1905 - boulang.'!$C$48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boulang.'!$D$48:$M$48</c:f>
              <c:numCache>
                <c:formatCode>0%</c:formatCode>
                <c:ptCount val="10"/>
                <c:pt idx="0">
                  <c:v>1.1979271821791506E-2</c:v>
                </c:pt>
                <c:pt idx="1">
                  <c:v>1.3344301252170733E-2</c:v>
                </c:pt>
                <c:pt idx="2">
                  <c:v>1.5553996065483244E-2</c:v>
                </c:pt>
                <c:pt idx="3">
                  <c:v>1.3791679346172238E-2</c:v>
                </c:pt>
                <c:pt idx="4">
                  <c:v>1.344409108797158E-2</c:v>
                </c:pt>
                <c:pt idx="5">
                  <c:v>8.9326253035118541E-3</c:v>
                </c:pt>
                <c:pt idx="6">
                  <c:v>8.1689453566232608E-3</c:v>
                </c:pt>
                <c:pt idx="7">
                  <c:v>9.3013788342743865E-3</c:v>
                </c:pt>
                <c:pt idx="8">
                  <c:v>9.9650365444903192E-3</c:v>
                </c:pt>
                <c:pt idx="9">
                  <c:v>9.0040950590762614E-3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DE3-4DE7-9909-70A9916E8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678720"/>
        <c:axId val="472679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0.89244453417681757</c:v>
                      </c:pt>
                      <c:pt idx="1">
                        <c:v>0.8917489260579472</c:v>
                      </c:pt>
                      <c:pt idx="2">
                        <c:v>0.89302025930996409</c:v>
                      </c:pt>
                      <c:pt idx="3">
                        <c:v>0.89542668347606824</c:v>
                      </c:pt>
                      <c:pt idx="4">
                        <c:v>0.89445750327061557</c:v>
                      </c:pt>
                      <c:pt idx="5">
                        <c:v>0.89655921195491217</c:v>
                      </c:pt>
                      <c:pt idx="6">
                        <c:v>0.90140335974987129</c:v>
                      </c:pt>
                      <c:pt idx="7">
                        <c:v>0.89656972936616108</c:v>
                      </c:pt>
                      <c:pt idx="8">
                        <c:v>0.90487591135363687</c:v>
                      </c:pt>
                      <c:pt idx="9">
                        <c:v>0.9084905343716434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8DE3-4DE7-9909-70A9916E8B14}"/>
                  </c:ext>
                </c:extLst>
              </c15:ser>
            </c15:filteredBarSeries>
          </c:ext>
        </c:extLst>
      </c:barChart>
      <c:catAx>
        <c:axId val="4726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9504"/>
        <c:crosses val="autoZero"/>
        <c:auto val="1"/>
        <c:lblAlgn val="ctr"/>
        <c:lblOffset val="100"/>
        <c:noMultiLvlLbl val="0"/>
      </c:catAx>
      <c:valAx>
        <c:axId val="472679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67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60292140725925"/>
          <c:w val="0.88330604686387848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B2-4C2C-B897-6854D5C5F130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B2-4C2C-B897-6854D5C5F130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B2-4C2C-B897-6854D5C5F130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B2-4C2C-B897-6854D5C5F130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0B2-4C2C-B897-6854D5C5F13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0B2-4C2C-B897-6854D5C5F130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0B2-4C2C-B897-6854D5C5F130}"/>
              </c:ext>
            </c:extLst>
          </c:dPt>
          <c:dPt>
            <c:idx val="7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0B2-4C2C-B897-6854D5C5F130}"/>
              </c:ext>
            </c:extLst>
          </c:dPt>
          <c:dPt>
            <c:idx val="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0B2-4C2C-B897-6854D5C5F13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0B2-4C2C-B897-6854D5C5F13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0B2-4C2C-B897-6854D5C5F130}"/>
              </c:ext>
            </c:extLst>
          </c:dPt>
          <c:dPt>
            <c:idx val="1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0B2-4C2C-B897-6854D5C5F130}"/>
              </c:ext>
            </c:extLst>
          </c:dPt>
          <c:dPt>
            <c:idx val="1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0B2-4C2C-B897-6854D5C5F13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0B2-4C2C-B897-6854D5C5F130}"/>
              </c:ext>
            </c:extLst>
          </c:dPt>
          <c:dPt>
            <c:idx val="1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0B2-4C2C-B897-6854D5C5F130}"/>
              </c:ext>
            </c:extLst>
          </c:dPt>
          <c:dLbls>
            <c:dLbl>
              <c:idx val="0"/>
              <c:layout>
                <c:manualLayout>
                  <c:x val="-0.19452060189794343"/>
                  <c:y val="0.207643745524557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16067044890885"/>
                      <c:h val="0.27518164877865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0B2-4C2C-B897-6854D5C5F130}"/>
                </c:ext>
              </c:extLst>
            </c:dLbl>
            <c:dLbl>
              <c:idx val="1"/>
              <c:layout>
                <c:manualLayout>
                  <c:x val="-0.16223829472236001"/>
                  <c:y val="-0.178320700634971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B2-4C2C-B897-6854D5C5F130}"/>
                </c:ext>
              </c:extLst>
            </c:dLbl>
            <c:dLbl>
              <c:idx val="2"/>
              <c:layout>
                <c:manualLayout>
                  <c:x val="9.5824834172743789E-2"/>
                  <c:y val="-7.492625193720864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83E0AFC0-5BE8-4120-A117-EAC31EC5B47E}" type="CATEGORYNAME">
                      <a:rPr lang="fr-FR" sz="900">
                        <a:solidFill>
                          <a:schemeClr val="bg1"/>
                        </a:solidFill>
                      </a:rPr>
                      <a:pPr>
                        <a:defRPr sz="900"/>
                      </a:pPr>
                      <a:t>[NOM DE CATÉGORIE]</a:t>
                    </a:fld>
                    <a:r>
                      <a:rPr lang="fr-FR" sz="9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296C0E9D-6CBC-4A90-97BE-FA19B6B6199B}" type="VALUE">
                      <a:rPr lang="fr-FR" sz="900" baseline="0">
                        <a:solidFill>
                          <a:schemeClr val="bg1"/>
                        </a:solidFill>
                      </a:rPr>
                      <a:pPr>
                        <a:defRPr sz="900"/>
                      </a:pPr>
                      <a:t>[VALEUR]</a:t>
                    </a:fld>
                    <a:endParaRPr lang="fr-FR" sz="9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58652211403178"/>
                      <c:h val="0.323282462045155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0B2-4C2C-B897-6854D5C5F130}"/>
                </c:ext>
              </c:extLst>
            </c:dLbl>
            <c:dLbl>
              <c:idx val="3"/>
              <c:layout>
                <c:manualLayout>
                  <c:x val="0.18308887674409172"/>
                  <c:y val="-0.102066132330696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0B2-4C2C-B897-6854D5C5F13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CECF03EF-FAB1-4E0A-87F3-E85FCAA7C0C5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3541F9C0-ED19-47DE-86AC-EFDCFE34527C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0B2-4C2C-B897-6854D5C5F13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0B2-4C2C-B897-6854D5C5F13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0B2-4C2C-B897-6854D5C5F13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0B2-4C2C-B897-6854D5C5F130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0B2-4C2C-B897-6854D5C5F130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0B2-4C2C-B897-6854D5C5F130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0B2-4C2C-B897-6854D5C5F13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0B2-4C2C-B897-6854D5C5F13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0B2-4C2C-B897-6854D5C5F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2105 - Glaces</c:v>
                </c:pt>
                <c:pt idx="1">
                  <c:v>2201 - Eaux minérales</c:v>
                </c:pt>
                <c:pt idx="2">
                  <c:v>1806 - Chocolat et préparations cacaotées</c:v>
                </c:pt>
                <c:pt idx="3">
                  <c:v>1905 - Produits de boulangerie, biscuiterie</c:v>
                </c:pt>
                <c:pt idx="4">
                  <c:v>2007 - Confitures</c:v>
                </c:pt>
                <c:pt idx="5">
                  <c:v>1805 - Poudre de cacao</c:v>
                </c:pt>
                <c:pt idx="6">
                  <c:v>1704 - Sucreries</c:v>
                </c:pt>
                <c:pt idx="7">
                  <c:v>2104 - Soupes</c:v>
                </c:pt>
                <c:pt idx="8">
                  <c:v>2202 - Eaux aromatisées</c:v>
                </c:pt>
                <c:pt idx="9">
                  <c:v>2103 - Sauces et moutardes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0.29889233021159145</c:v>
                </c:pt>
                <c:pt idx="1">
                  <c:v>0.1854726213700181</c:v>
                </c:pt>
                <c:pt idx="2">
                  <c:v>0.13248976212697253</c:v>
                </c:pt>
                <c:pt idx="3">
                  <c:v>0.11850368557721955</c:v>
                </c:pt>
                <c:pt idx="4">
                  <c:v>9.4258712294781985E-2</c:v>
                </c:pt>
                <c:pt idx="5">
                  <c:v>3.7132429049359081E-2</c:v>
                </c:pt>
                <c:pt idx="6">
                  <c:v>2.7565258378315808E-2</c:v>
                </c:pt>
                <c:pt idx="7">
                  <c:v>2.4854098423201965E-2</c:v>
                </c:pt>
                <c:pt idx="8">
                  <c:v>1.8041897584022939E-2</c:v>
                </c:pt>
                <c:pt idx="9">
                  <c:v>1.153849762705733E-2</c:v>
                </c:pt>
                <c:pt idx="10">
                  <c:v>5.1250707357459235E-2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0B2-4C2C-B897-6854D5C5F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501243241</c:v>
                </c:pt>
                <c:pt idx="1">
                  <c:v>523945258</c:v>
                </c:pt>
                <c:pt idx="2">
                  <c:v>489752251</c:v>
                </c:pt>
                <c:pt idx="3">
                  <c:v>530882592</c:v>
                </c:pt>
                <c:pt idx="4">
                  <c:v>573544415</c:v>
                </c:pt>
                <c:pt idx="5">
                  <c:v>522775718</c:v>
                </c:pt>
                <c:pt idx="6">
                  <c:v>566058394</c:v>
                </c:pt>
                <c:pt idx="7">
                  <c:v>692868934</c:v>
                </c:pt>
                <c:pt idx="8">
                  <c:v>711602128</c:v>
                </c:pt>
                <c:pt idx="9">
                  <c:v>792712571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1-4B71-A9E3-2C07CD06F677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189357125</c:v>
                </c:pt>
                <c:pt idx="1">
                  <c:v>123208236</c:v>
                </c:pt>
                <c:pt idx="2">
                  <c:v>121775800</c:v>
                </c:pt>
                <c:pt idx="3">
                  <c:v>129265236</c:v>
                </c:pt>
                <c:pt idx="4">
                  <c:v>128055309</c:v>
                </c:pt>
                <c:pt idx="5">
                  <c:v>120506696</c:v>
                </c:pt>
                <c:pt idx="6">
                  <c:v>126285854</c:v>
                </c:pt>
                <c:pt idx="7">
                  <c:v>144527677</c:v>
                </c:pt>
                <c:pt idx="8">
                  <c:v>132760962</c:v>
                </c:pt>
                <c:pt idx="9">
                  <c:v>163627762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1-4B71-A9E3-2C07CD06F677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95262996</c:v>
                </c:pt>
                <c:pt idx="1">
                  <c:v>88125620</c:v>
                </c:pt>
                <c:pt idx="2">
                  <c:v>96155871</c:v>
                </c:pt>
                <c:pt idx="3">
                  <c:v>82292679</c:v>
                </c:pt>
                <c:pt idx="4">
                  <c:v>91807355</c:v>
                </c:pt>
                <c:pt idx="5">
                  <c:v>103162507</c:v>
                </c:pt>
                <c:pt idx="6">
                  <c:v>106834377</c:v>
                </c:pt>
                <c:pt idx="7">
                  <c:v>132675914</c:v>
                </c:pt>
                <c:pt idx="8">
                  <c:v>145604883</c:v>
                </c:pt>
                <c:pt idx="9">
                  <c:v>155339434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1-4B71-A9E3-2C07CD06F677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67763691</c:v>
                </c:pt>
                <c:pt idx="1">
                  <c:v>64632949</c:v>
                </c:pt>
                <c:pt idx="2">
                  <c:v>65350262</c:v>
                </c:pt>
                <c:pt idx="3">
                  <c:v>69838389</c:v>
                </c:pt>
                <c:pt idx="4">
                  <c:v>78125560</c:v>
                </c:pt>
                <c:pt idx="5">
                  <c:v>77773742</c:v>
                </c:pt>
                <c:pt idx="6">
                  <c:v>87331634</c:v>
                </c:pt>
                <c:pt idx="7">
                  <c:v>104338262</c:v>
                </c:pt>
                <c:pt idx="8">
                  <c:v>101954423</c:v>
                </c:pt>
                <c:pt idx="9">
                  <c:v>109215971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31-4B71-A9E3-2C07CD06F677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67943216</c:v>
                </c:pt>
                <c:pt idx="1">
                  <c:v>82437721</c:v>
                </c:pt>
                <c:pt idx="2">
                  <c:v>84795794</c:v>
                </c:pt>
                <c:pt idx="3">
                  <c:v>88015439</c:v>
                </c:pt>
                <c:pt idx="4">
                  <c:v>93622547</c:v>
                </c:pt>
                <c:pt idx="5">
                  <c:v>86390220</c:v>
                </c:pt>
                <c:pt idx="6">
                  <c:v>103771661</c:v>
                </c:pt>
                <c:pt idx="7">
                  <c:v>110519616</c:v>
                </c:pt>
                <c:pt idx="8">
                  <c:v>90201218</c:v>
                </c:pt>
                <c:pt idx="9">
                  <c:v>102572712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31-4B71-A9E3-2C07CD06F677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121143736</c:v>
                </c:pt>
                <c:pt idx="1">
                  <c:v>115219539</c:v>
                </c:pt>
                <c:pt idx="2">
                  <c:v>107524328</c:v>
                </c:pt>
                <c:pt idx="3">
                  <c:v>100501343</c:v>
                </c:pt>
                <c:pt idx="4">
                  <c:v>106975406</c:v>
                </c:pt>
                <c:pt idx="5">
                  <c:v>101668215</c:v>
                </c:pt>
                <c:pt idx="6">
                  <c:v>92668652</c:v>
                </c:pt>
                <c:pt idx="7">
                  <c:v>103003919</c:v>
                </c:pt>
                <c:pt idx="8">
                  <c:v>107239997</c:v>
                </c:pt>
                <c:pt idx="9">
                  <c:v>82561645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31-4B71-A9E3-2C07CD06F677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33054260</c:v>
                </c:pt>
                <c:pt idx="1">
                  <c:v>33547404</c:v>
                </c:pt>
                <c:pt idx="2">
                  <c:v>40355130</c:v>
                </c:pt>
                <c:pt idx="3">
                  <c:v>42903597</c:v>
                </c:pt>
                <c:pt idx="4">
                  <c:v>48314438</c:v>
                </c:pt>
                <c:pt idx="5">
                  <c:v>32859495</c:v>
                </c:pt>
                <c:pt idx="6">
                  <c:v>46083883</c:v>
                </c:pt>
                <c:pt idx="7">
                  <c:v>53638495</c:v>
                </c:pt>
                <c:pt idx="8">
                  <c:v>59796975</c:v>
                </c:pt>
                <c:pt idx="9">
                  <c:v>78216033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31-4B71-A9E3-2C07CD06F677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55718765</c:v>
                </c:pt>
                <c:pt idx="1">
                  <c:v>57229569</c:v>
                </c:pt>
                <c:pt idx="2">
                  <c:v>65028650</c:v>
                </c:pt>
                <c:pt idx="3">
                  <c:v>70636252</c:v>
                </c:pt>
                <c:pt idx="4">
                  <c:v>69784316</c:v>
                </c:pt>
                <c:pt idx="5">
                  <c:v>58047551</c:v>
                </c:pt>
                <c:pt idx="6">
                  <c:v>59763497</c:v>
                </c:pt>
                <c:pt idx="7">
                  <c:v>72541145</c:v>
                </c:pt>
                <c:pt idx="8">
                  <c:v>71610734</c:v>
                </c:pt>
                <c:pt idx="9">
                  <c:v>77320161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31-4B71-A9E3-2C07CD06F677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30695139</c:v>
                </c:pt>
                <c:pt idx="1">
                  <c:v>31764325</c:v>
                </c:pt>
                <c:pt idx="2">
                  <c:v>31091703</c:v>
                </c:pt>
                <c:pt idx="3">
                  <c:v>33967642</c:v>
                </c:pt>
                <c:pt idx="4">
                  <c:v>33330884</c:v>
                </c:pt>
                <c:pt idx="5">
                  <c:v>28201323</c:v>
                </c:pt>
                <c:pt idx="6">
                  <c:v>37179575</c:v>
                </c:pt>
                <c:pt idx="7">
                  <c:v>49009403</c:v>
                </c:pt>
                <c:pt idx="8">
                  <c:v>54562340</c:v>
                </c:pt>
                <c:pt idx="9">
                  <c:v>59575607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31-4B71-A9E3-2C07CD06F677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35245671</c:v>
                </c:pt>
                <c:pt idx="1">
                  <c:v>34695494</c:v>
                </c:pt>
                <c:pt idx="2">
                  <c:v>36442776</c:v>
                </c:pt>
                <c:pt idx="3">
                  <c:v>39169662</c:v>
                </c:pt>
                <c:pt idx="4">
                  <c:v>37600316</c:v>
                </c:pt>
                <c:pt idx="5">
                  <c:v>26648532</c:v>
                </c:pt>
                <c:pt idx="6">
                  <c:v>29144363</c:v>
                </c:pt>
                <c:pt idx="7">
                  <c:v>40856545</c:v>
                </c:pt>
                <c:pt idx="8">
                  <c:v>51271668</c:v>
                </c:pt>
                <c:pt idx="9">
                  <c:v>58817089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F31-4B71-A9E3-2C07CD06F677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541825500</c:v>
                </c:pt>
                <c:pt idx="1">
                  <c:v>504046034</c:v>
                </c:pt>
                <c:pt idx="2">
                  <c:v>496439123</c:v>
                </c:pt>
                <c:pt idx="3">
                  <c:v>469578741</c:v>
                </c:pt>
                <c:pt idx="4">
                  <c:v>467083743</c:v>
                </c:pt>
                <c:pt idx="5">
                  <c:v>449653233</c:v>
                </c:pt>
                <c:pt idx="6">
                  <c:v>476778755</c:v>
                </c:pt>
                <c:pt idx="7">
                  <c:v>629913194</c:v>
                </c:pt>
                <c:pt idx="8">
                  <c:v>610714885</c:v>
                </c:pt>
                <c:pt idx="9">
                  <c:v>625480297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31-4B71-A9E3-2C07CD06F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93440"/>
        <c:axId val="4699942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1739253340</c:v>
                      </c:pt>
                      <c:pt idx="1">
                        <c:v>1658852149</c:v>
                      </c:pt>
                      <c:pt idx="2">
                        <c:v>1634711688</c:v>
                      </c:pt>
                      <c:pt idx="3">
                        <c:v>1657051572</c:v>
                      </c:pt>
                      <c:pt idx="4">
                        <c:v>1728244289</c:v>
                      </c:pt>
                      <c:pt idx="5">
                        <c:v>1607687232</c:v>
                      </c:pt>
                      <c:pt idx="6">
                        <c:v>1731900645</c:v>
                      </c:pt>
                      <c:pt idx="7">
                        <c:v>2133893104</c:v>
                      </c:pt>
                      <c:pt idx="8">
                        <c:v>2137320213</c:v>
                      </c:pt>
                      <c:pt idx="9">
                        <c:v>2305439282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F31-4B71-A9E3-2C07CD06F67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252265953</c:v>
                      </c:pt>
                      <c:pt idx="1">
                        <c:v>253867527</c:v>
                      </c:pt>
                      <c:pt idx="2">
                        <c:v>268812542</c:v>
                      </c:pt>
                      <c:pt idx="3">
                        <c:v>285802092</c:v>
                      </c:pt>
                      <c:pt idx="4">
                        <c:v>290804630</c:v>
                      </c:pt>
                      <c:pt idx="5">
                        <c:v>249501160</c:v>
                      </c:pt>
                      <c:pt idx="6">
                        <c:v>264886848</c:v>
                      </c:pt>
                      <c:pt idx="7">
                        <c:v>343553884</c:v>
                      </c:pt>
                      <c:pt idx="8">
                        <c:v>376160096</c:v>
                      </c:pt>
                      <c:pt idx="9">
                        <c:v>408677790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F31-4B71-A9E3-2C07CD06F677}"/>
                  </c:ext>
                </c:extLst>
              </c15:ser>
            </c15:filteredBarSeries>
          </c:ext>
        </c:extLst>
      </c:barChart>
      <c:catAx>
        <c:axId val="46999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4224"/>
        <c:crosses val="autoZero"/>
        <c:auto val="1"/>
        <c:lblAlgn val="ctr"/>
        <c:lblOffset val="100"/>
        <c:noMultiLvlLbl val="0"/>
      </c:catAx>
      <c:valAx>
        <c:axId val="46999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344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90916012424"/>
          <c:y val="0.76047441899983692"/>
          <c:w val="0.80360775041485366"/>
          <c:h val="0.219543087971745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0.28819449672581915</c:v>
                </c:pt>
                <c:pt idx="1">
                  <c:v>0.31584807501732332</c:v>
                </c:pt>
                <c:pt idx="2">
                  <c:v>0.29959549111635153</c:v>
                </c:pt>
                <c:pt idx="3">
                  <c:v>0.32037783311671125</c:v>
                </c:pt>
                <c:pt idx="4">
                  <c:v>0.33186536107801368</c:v>
                </c:pt>
                <c:pt idx="5">
                  <c:v>0.32517252584612177</c:v>
                </c:pt>
                <c:pt idx="6">
                  <c:v>0.32684230220377336</c:v>
                </c:pt>
                <c:pt idx="7">
                  <c:v>0.32469711472482454</c:v>
                </c:pt>
                <c:pt idx="8">
                  <c:v>0.33294128024044473</c:v>
                </c:pt>
                <c:pt idx="9">
                  <c:v>0.34384447996058742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5-49FE-BFE8-651BD1F0CEDC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0.108872652790191</c:v>
                </c:pt>
                <c:pt idx="1">
                  <c:v>7.42731870795557E-2</c:v>
                </c:pt>
                <c:pt idx="2">
                  <c:v>7.4493747670567823E-2</c:v>
                </c:pt>
                <c:pt idx="3">
                  <c:v>7.8009180996087918E-2</c:v>
                </c:pt>
                <c:pt idx="4">
                  <c:v>7.4095606630990574E-2</c:v>
                </c:pt>
                <c:pt idx="5">
                  <c:v>7.4956554733651079E-2</c:v>
                </c:pt>
                <c:pt idx="6">
                  <c:v>7.2917493485892201E-2</c:v>
                </c:pt>
                <c:pt idx="7">
                  <c:v>6.7729576860753565E-2</c:v>
                </c:pt>
                <c:pt idx="8">
                  <c:v>6.2115616177911476E-2</c:v>
                </c:pt>
                <c:pt idx="9">
                  <c:v>7.0974656881030801E-2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5-49FE-BFE8-651BD1F0CEDC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5.4772351910504308E-2</c:v>
                </c:pt>
                <c:pt idx="1">
                  <c:v>5.312445720561923E-2</c:v>
                </c:pt>
                <c:pt idx="2">
                  <c:v>5.8821302683436862E-2</c:v>
                </c:pt>
                <c:pt idx="3">
                  <c:v>4.9662110938813918E-2</c:v>
                </c:pt>
                <c:pt idx="4">
                  <c:v>5.3121746494022411E-2</c:v>
                </c:pt>
                <c:pt idx="5">
                  <c:v>6.4168269142539286E-2</c:v>
                </c:pt>
                <c:pt idx="6">
                  <c:v>6.1686204291470773E-2</c:v>
                </c:pt>
                <c:pt idx="7">
                  <c:v>6.2175520297290392E-2</c:v>
                </c:pt>
                <c:pt idx="8">
                  <c:v>6.8124973560056812E-2</c:v>
                </c:pt>
                <c:pt idx="9">
                  <c:v>6.737953812656515E-2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45-49FE-BFE8-651BD1F0CEDC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3.8961368905578761E-2</c:v>
                </c:pt>
                <c:pt idx="1">
                  <c:v>3.8962453066695817E-2</c:v>
                </c:pt>
                <c:pt idx="2">
                  <c:v>3.9976628588221118E-2</c:v>
                </c:pt>
                <c:pt idx="3">
                  <c:v>4.2146177089532368E-2</c:v>
                </c:pt>
                <c:pt idx="4">
                  <c:v>4.520516022952123E-2</c:v>
                </c:pt>
                <c:pt idx="5">
                  <c:v>4.8376164500135807E-2</c:v>
                </c:pt>
                <c:pt idx="6">
                  <c:v>5.0425314091848493E-2</c:v>
                </c:pt>
                <c:pt idx="7">
                  <c:v>4.8895730439550637E-2</c:v>
                </c:pt>
                <c:pt idx="8">
                  <c:v>4.7701987928563137E-2</c:v>
                </c:pt>
                <c:pt idx="9">
                  <c:v>4.7373171721639816E-2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45-49FE-BFE8-651BD1F0CEDC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3.9064588485999398E-2</c:v>
                </c:pt>
                <c:pt idx="1">
                  <c:v>4.9695641079101377E-2</c:v>
                </c:pt>
                <c:pt idx="2">
                  <c:v>5.1872017935923637E-2</c:v>
                </c:pt>
                <c:pt idx="3">
                  <c:v>5.3115690837412272E-2</c:v>
                </c:pt>
                <c:pt idx="4">
                  <c:v>5.4172056344055419E-2</c:v>
                </c:pt>
                <c:pt idx="5">
                  <c:v>5.3735713191258333E-2</c:v>
                </c:pt>
                <c:pt idx="6">
                  <c:v>5.9917791069360099E-2</c:v>
                </c:pt>
                <c:pt idx="7">
                  <c:v>5.1792480041680661E-2</c:v>
                </c:pt>
                <c:pt idx="8">
                  <c:v>4.2202949961059485E-2</c:v>
                </c:pt>
                <c:pt idx="9">
                  <c:v>4.4491612856972215E-2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45-49FE-BFE8-651BD1F0CEDC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6.9652725807040849E-2</c:v>
                </c:pt>
                <c:pt idx="1">
                  <c:v>6.9457388996034028E-2</c:v>
                </c:pt>
                <c:pt idx="2">
                  <c:v>6.577571371717017E-2</c:v>
                </c:pt>
                <c:pt idx="3">
                  <c:v>6.0650703151440596E-2</c:v>
                </c:pt>
                <c:pt idx="4">
                  <c:v>6.1898313034147688E-2</c:v>
                </c:pt>
                <c:pt idx="5">
                  <c:v>6.3238802284647372E-2</c:v>
                </c:pt>
                <c:pt idx="6">
                  <c:v>5.3506910034091477E-2</c:v>
                </c:pt>
                <c:pt idx="7">
                  <c:v>4.8270421234746161E-2</c:v>
                </c:pt>
                <c:pt idx="8">
                  <c:v>5.0174979091913915E-2</c:v>
                </c:pt>
                <c:pt idx="9">
                  <c:v>3.5811676171482877E-2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45-49FE-BFE8-651BD1F0CEDC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1.9004856417294561E-2</c:v>
                </c:pt>
                <c:pt idx="1">
                  <c:v>2.0223263429608999E-2</c:v>
                </c:pt>
                <c:pt idx="2">
                  <c:v>2.4686389836346481E-2</c:v>
                </c:pt>
                <c:pt idx="3">
                  <c:v>2.5891527895065415E-2</c:v>
                </c:pt>
                <c:pt idx="4">
                  <c:v>2.7955792076105046E-2</c:v>
                </c:pt>
                <c:pt idx="5">
                  <c:v>2.0438984863443886E-2</c:v>
                </c:pt>
                <c:pt idx="6">
                  <c:v>2.6608849146770773E-2</c:v>
                </c:pt>
                <c:pt idx="7">
                  <c:v>2.5136448915577918E-2</c:v>
                </c:pt>
                <c:pt idx="8">
                  <c:v>2.7977546198408594E-2</c:v>
                </c:pt>
                <c:pt idx="9">
                  <c:v>3.3926737351393843E-2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45-49FE-BFE8-651BD1F0CEDC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3.2036025873033537E-2</c:v>
                </c:pt>
                <c:pt idx="1">
                  <c:v>3.4499499569325388E-2</c:v>
                </c:pt>
                <c:pt idx="2">
                  <c:v>3.977988930852986E-2</c:v>
                </c:pt>
                <c:pt idx="3">
                  <c:v>4.2627672664855357E-2</c:v>
                </c:pt>
                <c:pt idx="4">
                  <c:v>4.0378733749717025E-2</c:v>
                </c:pt>
                <c:pt idx="5">
                  <c:v>3.6106246193040613E-2</c:v>
                </c:pt>
                <c:pt idx="6">
                  <c:v>3.4507462753442186E-2</c:v>
                </c:pt>
                <c:pt idx="7">
                  <c:v>3.3994741753474451E-2</c:v>
                </c:pt>
                <c:pt idx="8">
                  <c:v>3.3504915905644882E-2</c:v>
                </c:pt>
                <c:pt idx="9">
                  <c:v>3.3538146766079087E-2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45-49FE-BFE8-651BD1F0CEDC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1.7648457699670137E-2</c:v>
                </c:pt>
                <c:pt idx="1">
                  <c:v>1.9148376194435639E-2</c:v>
                </c:pt>
                <c:pt idx="2">
                  <c:v>1.9019685996152245E-2</c:v>
                </c:pt>
                <c:pt idx="3">
                  <c:v>2.0498844196503982E-2</c:v>
                </c:pt>
                <c:pt idx="4">
                  <c:v>1.9285979541286944E-2</c:v>
                </c:pt>
                <c:pt idx="5">
                  <c:v>1.7541548156053278E-2</c:v>
                </c:pt>
                <c:pt idx="6">
                  <c:v>2.1467498789458559E-2</c:v>
                </c:pt>
                <c:pt idx="7">
                  <c:v>2.2967131253262628E-2</c:v>
                </c:pt>
                <c:pt idx="8">
                  <c:v>2.55283881507932E-2</c:v>
                </c:pt>
                <c:pt idx="9">
                  <c:v>2.5841325540491941E-2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45-49FE-BFE8-651BD1F0CEDC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2.0264828699423396E-2</c:v>
                </c:pt>
                <c:pt idx="1">
                  <c:v>2.0915362481771123E-2</c:v>
                </c:pt>
                <c:pt idx="2">
                  <c:v>2.2293090743473049E-2</c:v>
                </c:pt>
                <c:pt idx="3">
                  <c:v>2.363816712881402E-2</c:v>
                </c:pt>
                <c:pt idx="4">
                  <c:v>2.1756366411461638E-2</c:v>
                </c:pt>
                <c:pt idx="5">
                  <c:v>1.6575694245483687E-2</c:v>
                </c:pt>
                <c:pt idx="6">
                  <c:v>1.6827964747365746E-2</c:v>
                </c:pt>
                <c:pt idx="7">
                  <c:v>1.9146481575583178E-2</c:v>
                </c:pt>
                <c:pt idx="8">
                  <c:v>2.3988762979054837E-2</c:v>
                </c:pt>
                <c:pt idx="9">
                  <c:v>2.5512313188736584E-2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45-49FE-BFE8-651BD1F0CEDC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0.31152764668544491</c:v>
                </c:pt>
                <c:pt idx="1">
                  <c:v>0.30385229588052937</c:v>
                </c:pt>
                <c:pt idx="2">
                  <c:v>0.30368604240382724</c:v>
                </c:pt>
                <c:pt idx="3">
                  <c:v>0.28338209198476294</c:v>
                </c:pt>
                <c:pt idx="4">
                  <c:v>0.27026488441067836</c:v>
                </c:pt>
                <c:pt idx="5">
                  <c:v>0.27968949684362487</c:v>
                </c:pt>
                <c:pt idx="6">
                  <c:v>0.27529220938652632</c:v>
                </c:pt>
                <c:pt idx="7">
                  <c:v>0.29519435290325585</c:v>
                </c:pt>
                <c:pt idx="8">
                  <c:v>0.28573859980614891</c:v>
                </c:pt>
                <c:pt idx="9">
                  <c:v>0.2713063414350203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45-49FE-BFE8-651BD1F0C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97360"/>
        <c:axId val="4699977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0.68847235331455503</c:v>
                      </c:pt>
                      <c:pt idx="1">
                        <c:v>0.69614770411947069</c:v>
                      </c:pt>
                      <c:pt idx="2">
                        <c:v>0.69631395759617276</c:v>
                      </c:pt>
                      <c:pt idx="3">
                        <c:v>0.71661790801523717</c:v>
                      </c:pt>
                      <c:pt idx="4">
                        <c:v>0.72973511558932158</c:v>
                      </c:pt>
                      <c:pt idx="5">
                        <c:v>0.72031050315637513</c:v>
                      </c:pt>
                      <c:pt idx="6">
                        <c:v>0.72470779061347357</c:v>
                      </c:pt>
                      <c:pt idx="7">
                        <c:v>0.70480564709674409</c:v>
                      </c:pt>
                      <c:pt idx="8">
                        <c:v>0.71426140019385098</c:v>
                      </c:pt>
                      <c:pt idx="9">
                        <c:v>0.7286936585649797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45-49FE-BFE8-651BD1F0CEDC}"/>
                  </c:ext>
                </c:extLst>
              </c15:ser>
            </c15:filteredBarSeries>
          </c:ext>
        </c:extLst>
      </c:barChart>
      <c:catAx>
        <c:axId val="46999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7752"/>
        <c:crosses val="autoZero"/>
        <c:auto val="1"/>
        <c:lblAlgn val="ctr"/>
        <c:lblOffset val="100"/>
        <c:noMultiLvlLbl val="0"/>
      </c:catAx>
      <c:valAx>
        <c:axId val="4699977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84-4611-B81F-A07BCD6BD44C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84-4611-B81F-A07BCD6BD44C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B84-4611-B81F-A07BCD6BD44C}"/>
                </c:ext>
              </c:extLst>
            </c:dLbl>
            <c:dLbl>
              <c:idx val="1"/>
              <c:layout>
                <c:manualLayout>
                  <c:x val="0.29978273258058125"/>
                  <c:y val="-0.107690516637656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62874717008172"/>
                      <c:h val="0.464535837166842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B84-4611-B81F-A07BCD6BD4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53257624</c:v>
                </c:pt>
                <c:pt idx="1">
                  <c:v>305279157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84-4611-B81F-A07BCD6BD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B-42FF-8201-4CE49DB2AF53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B-42FF-8201-4CE49DB2AF53}"/>
              </c:ext>
            </c:extLst>
          </c:dPt>
          <c:dLbls>
            <c:dLbl>
              <c:idx val="0"/>
              <c:layout>
                <c:manualLayout>
                  <c:x val="-0.19523543462261175"/>
                  <c:y val="-0.164444948093071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550357074496335"/>
                      <c:h val="0.337272031952891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C5B-42FF-8201-4CE49DB2AF53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C5B-42FF-8201-4CE49DB2AF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11049644</c:v>
                </c:pt>
                <c:pt idx="1">
                  <c:v>1074857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5B-42FF-8201-4CE49DB2A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268551545</c:v>
                </c:pt>
                <c:pt idx="1">
                  <c:v>271926467</c:v>
                </c:pt>
                <c:pt idx="2">
                  <c:v>267725720</c:v>
                </c:pt>
                <c:pt idx="3">
                  <c:v>291854084</c:v>
                </c:pt>
                <c:pt idx="4">
                  <c:v>327898316</c:v>
                </c:pt>
                <c:pt idx="5">
                  <c:v>264035069</c:v>
                </c:pt>
                <c:pt idx="6">
                  <c:v>250139534</c:v>
                </c:pt>
                <c:pt idx="7">
                  <c:v>289830902</c:v>
                </c:pt>
                <c:pt idx="8">
                  <c:v>323044815</c:v>
                </c:pt>
                <c:pt idx="9">
                  <c:v>345176754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10-4A24-92D6-3B3F18341606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9467745</c:v>
                </c:pt>
                <c:pt idx="1">
                  <c:v>9532624</c:v>
                </c:pt>
                <c:pt idx="2">
                  <c:v>9730820</c:v>
                </c:pt>
                <c:pt idx="3">
                  <c:v>11316708</c:v>
                </c:pt>
                <c:pt idx="4">
                  <c:v>11181287</c:v>
                </c:pt>
                <c:pt idx="5">
                  <c:v>8404292</c:v>
                </c:pt>
                <c:pt idx="6">
                  <c:v>10531900</c:v>
                </c:pt>
                <c:pt idx="7">
                  <c:v>11262196</c:v>
                </c:pt>
                <c:pt idx="8">
                  <c:v>12785769</c:v>
                </c:pt>
                <c:pt idx="9">
                  <c:v>13998829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10-4A24-92D6-3B3F18341606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12024153</c:v>
                </c:pt>
                <c:pt idx="1">
                  <c:v>11913311</c:v>
                </c:pt>
                <c:pt idx="2">
                  <c:v>11732949</c:v>
                </c:pt>
                <c:pt idx="3">
                  <c:v>70065783</c:v>
                </c:pt>
                <c:pt idx="4">
                  <c:v>12503787</c:v>
                </c:pt>
                <c:pt idx="5">
                  <c:v>7918279</c:v>
                </c:pt>
                <c:pt idx="6">
                  <c:v>9028306</c:v>
                </c:pt>
                <c:pt idx="7">
                  <c:v>8649089</c:v>
                </c:pt>
                <c:pt idx="8">
                  <c:v>8818474</c:v>
                </c:pt>
                <c:pt idx="9">
                  <c:v>6537633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10-4A24-92D6-3B3F18341606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3180511</c:v>
                </c:pt>
                <c:pt idx="1">
                  <c:v>5453718</c:v>
                </c:pt>
                <c:pt idx="2">
                  <c:v>4596300</c:v>
                </c:pt>
                <c:pt idx="3">
                  <c:v>4285151</c:v>
                </c:pt>
                <c:pt idx="4">
                  <c:v>4603601</c:v>
                </c:pt>
                <c:pt idx="5">
                  <c:v>3851774</c:v>
                </c:pt>
                <c:pt idx="6">
                  <c:v>3721922</c:v>
                </c:pt>
                <c:pt idx="7">
                  <c:v>4844959</c:v>
                </c:pt>
                <c:pt idx="8">
                  <c:v>3819907</c:v>
                </c:pt>
                <c:pt idx="9">
                  <c:v>4066306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10-4A24-92D6-3B3F18341606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2313277</c:v>
                </c:pt>
                <c:pt idx="1">
                  <c:v>2328177</c:v>
                </c:pt>
                <c:pt idx="2">
                  <c:v>2181356</c:v>
                </c:pt>
                <c:pt idx="3">
                  <c:v>1994593</c:v>
                </c:pt>
                <c:pt idx="4">
                  <c:v>2048223</c:v>
                </c:pt>
                <c:pt idx="5">
                  <c:v>2329852</c:v>
                </c:pt>
                <c:pt idx="6">
                  <c:v>2185231</c:v>
                </c:pt>
                <c:pt idx="7">
                  <c:v>1958159</c:v>
                </c:pt>
                <c:pt idx="8">
                  <c:v>2083871</c:v>
                </c:pt>
                <c:pt idx="9">
                  <c:v>1952293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10-4A24-92D6-3B3F18341606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402266</c:v>
                </c:pt>
                <c:pt idx="1">
                  <c:v>373360</c:v>
                </c:pt>
                <c:pt idx="2">
                  <c:v>298343</c:v>
                </c:pt>
                <c:pt idx="3">
                  <c:v>221555</c:v>
                </c:pt>
                <c:pt idx="4">
                  <c:v>203691</c:v>
                </c:pt>
                <c:pt idx="5">
                  <c:v>537833</c:v>
                </c:pt>
                <c:pt idx="6">
                  <c:v>787027</c:v>
                </c:pt>
                <c:pt idx="7">
                  <c:v>1261542</c:v>
                </c:pt>
                <c:pt idx="8">
                  <c:v>1328983</c:v>
                </c:pt>
                <c:pt idx="9">
                  <c:v>1303559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10-4A24-92D6-3B3F18341606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714046</c:v>
                </c:pt>
                <c:pt idx="1">
                  <c:v>981942</c:v>
                </c:pt>
                <c:pt idx="2">
                  <c:v>1205543</c:v>
                </c:pt>
                <c:pt idx="3">
                  <c:v>1193171</c:v>
                </c:pt>
                <c:pt idx="4">
                  <c:v>1148941</c:v>
                </c:pt>
                <c:pt idx="5">
                  <c:v>1028737</c:v>
                </c:pt>
                <c:pt idx="6">
                  <c:v>1051266</c:v>
                </c:pt>
                <c:pt idx="7">
                  <c:v>1057165</c:v>
                </c:pt>
                <c:pt idx="8">
                  <c:v>964514</c:v>
                </c:pt>
                <c:pt idx="9">
                  <c:v>1062541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10-4A24-92D6-3B3F18341606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1067420</c:v>
                </c:pt>
                <c:pt idx="1">
                  <c:v>1717295</c:v>
                </c:pt>
                <c:pt idx="2">
                  <c:v>1032665</c:v>
                </c:pt>
                <c:pt idx="3">
                  <c:v>1177876</c:v>
                </c:pt>
                <c:pt idx="4">
                  <c:v>1082668</c:v>
                </c:pt>
                <c:pt idx="5">
                  <c:v>1078358</c:v>
                </c:pt>
                <c:pt idx="6">
                  <c:v>1065679</c:v>
                </c:pt>
                <c:pt idx="7">
                  <c:v>765370</c:v>
                </c:pt>
                <c:pt idx="8">
                  <c:v>891440</c:v>
                </c:pt>
                <c:pt idx="9">
                  <c:v>1014849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010-4A24-92D6-3B3F18341606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327282</c:v>
                </c:pt>
                <c:pt idx="1">
                  <c:v>418648</c:v>
                </c:pt>
                <c:pt idx="2">
                  <c:v>449416</c:v>
                </c:pt>
                <c:pt idx="3">
                  <c:v>582291</c:v>
                </c:pt>
                <c:pt idx="4">
                  <c:v>927635</c:v>
                </c:pt>
                <c:pt idx="5">
                  <c:v>998734</c:v>
                </c:pt>
                <c:pt idx="6">
                  <c:v>1312133</c:v>
                </c:pt>
                <c:pt idx="7">
                  <c:v>1100612</c:v>
                </c:pt>
                <c:pt idx="8">
                  <c:v>994540</c:v>
                </c:pt>
                <c:pt idx="9">
                  <c:v>925063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10-4A24-92D6-3B3F18341606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294336</c:v>
                </c:pt>
                <c:pt idx="1">
                  <c:v>514487</c:v>
                </c:pt>
                <c:pt idx="2">
                  <c:v>544600</c:v>
                </c:pt>
                <c:pt idx="3">
                  <c:v>615498</c:v>
                </c:pt>
                <c:pt idx="4">
                  <c:v>1006087</c:v>
                </c:pt>
                <c:pt idx="5">
                  <c:v>901006</c:v>
                </c:pt>
                <c:pt idx="6">
                  <c:v>1490980</c:v>
                </c:pt>
                <c:pt idx="7">
                  <c:v>1117103</c:v>
                </c:pt>
                <c:pt idx="8">
                  <c:v>811982</c:v>
                </c:pt>
                <c:pt idx="9">
                  <c:v>910999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10-4A24-92D6-3B3F18341606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3882580</c:v>
                </c:pt>
                <c:pt idx="1">
                  <c:v>4314352</c:v>
                </c:pt>
                <c:pt idx="2">
                  <c:v>73621096</c:v>
                </c:pt>
                <c:pt idx="3">
                  <c:v>3284498</c:v>
                </c:pt>
                <c:pt idx="4">
                  <c:v>3379049</c:v>
                </c:pt>
                <c:pt idx="5">
                  <c:v>5077124</c:v>
                </c:pt>
                <c:pt idx="6">
                  <c:v>2043189</c:v>
                </c:pt>
                <c:pt idx="7">
                  <c:v>2412505</c:v>
                </c:pt>
                <c:pt idx="8">
                  <c:v>3339097</c:v>
                </c:pt>
                <c:pt idx="9">
                  <c:v>2590458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10-4A24-92D6-3B3F18341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25768"/>
        <c:axId val="470321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302225161</c:v>
                      </c:pt>
                      <c:pt idx="1">
                        <c:v>309474381</c:v>
                      </c:pt>
                      <c:pt idx="2">
                        <c:v>373118808</c:v>
                      </c:pt>
                      <c:pt idx="3">
                        <c:v>386591208</c:v>
                      </c:pt>
                      <c:pt idx="4">
                        <c:v>365983285</c:v>
                      </c:pt>
                      <c:pt idx="5">
                        <c:v>296161058</c:v>
                      </c:pt>
                      <c:pt idx="6">
                        <c:v>283357167</c:v>
                      </c:pt>
                      <c:pt idx="7">
                        <c:v>324259602</c:v>
                      </c:pt>
                      <c:pt idx="8">
                        <c:v>358883392</c:v>
                      </c:pt>
                      <c:pt idx="9">
                        <c:v>379539284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010-4A24-92D6-3B3F1834160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14542473</c:v>
                      </c:pt>
                      <c:pt idx="1">
                        <c:v>17804857</c:v>
                      </c:pt>
                      <c:pt idx="2">
                        <c:v>16044650</c:v>
                      </c:pt>
                      <c:pt idx="3">
                        <c:v>17385687</c:v>
                      </c:pt>
                      <c:pt idx="4">
                        <c:v>17357061</c:v>
                      </c:pt>
                      <c:pt idx="5">
                        <c:v>13761862</c:v>
                      </c:pt>
                      <c:pt idx="6">
                        <c:v>15575268</c:v>
                      </c:pt>
                      <c:pt idx="7">
                        <c:v>17617669</c:v>
                      </c:pt>
                      <c:pt idx="8">
                        <c:v>18426482</c:v>
                      </c:pt>
                      <c:pt idx="9">
                        <c:v>19802016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010-4A24-92D6-3B3F18341606}"/>
                  </c:ext>
                </c:extLst>
              </c15:ser>
            </c15:filteredBarSeries>
          </c:ext>
        </c:extLst>
      </c:barChart>
      <c:catAx>
        <c:axId val="47032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1848"/>
        <c:crosses val="autoZero"/>
        <c:auto val="1"/>
        <c:lblAlgn val="ctr"/>
        <c:lblOffset val="100"/>
        <c:noMultiLvlLbl val="0"/>
      </c:catAx>
      <c:valAx>
        <c:axId val="470321848"/>
        <c:scaling>
          <c:orientation val="minMax"/>
          <c:max val="4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576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436049163310861E-2"/>
          <c:y val="0.76493895024531844"/>
          <c:w val="0.89057845859282159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0.88858103048541348</c:v>
                </c:pt>
                <c:pt idx="1">
                  <c:v>0.87867197963633703</c:v>
                </c:pt>
                <c:pt idx="2">
                  <c:v>0.71753477514325681</c:v>
                </c:pt>
                <c:pt idx="3">
                  <c:v>0.7549423731333279</c:v>
                </c:pt>
                <c:pt idx="4">
                  <c:v>0.89593795519923813</c:v>
                </c:pt>
                <c:pt idx="5">
                  <c:v>0.89152527608812093</c:v>
                </c:pt>
                <c:pt idx="6">
                  <c:v>0.88277115644652104</c:v>
                </c:pt>
                <c:pt idx="7">
                  <c:v>0.89382365306178346</c:v>
                </c:pt>
                <c:pt idx="8">
                  <c:v>0.90013865840857854</c:v>
                </c:pt>
                <c:pt idx="9">
                  <c:v>0.90946252088097423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9-4650-94B9-AC252133595A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3.1326792807962141E-2</c:v>
                </c:pt>
                <c:pt idx="1">
                  <c:v>3.0802627245581273E-2</c:v>
                </c:pt>
                <c:pt idx="2">
                  <c:v>2.6079682372913242E-2</c:v>
                </c:pt>
                <c:pt idx="3">
                  <c:v>2.9273060964180024E-2</c:v>
                </c:pt>
                <c:pt idx="4">
                  <c:v>3.0551359743109581E-2</c:v>
                </c:pt>
                <c:pt idx="5">
                  <c:v>2.8377437792648619E-2</c:v>
                </c:pt>
                <c:pt idx="6">
                  <c:v>3.7168285212281223E-2</c:v>
                </c:pt>
                <c:pt idx="7">
                  <c:v>3.4732035475698884E-2</c:v>
                </c:pt>
                <c:pt idx="8">
                  <c:v>3.5626527404199297E-2</c:v>
                </c:pt>
                <c:pt idx="9">
                  <c:v>3.6883741921165662E-2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39-4650-94B9-AC252133595A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3.9785413498381758E-2</c:v>
                </c:pt>
                <c:pt idx="1">
                  <c:v>3.8495306013714911E-2</c:v>
                </c:pt>
                <c:pt idx="2">
                  <c:v>3.1445611286365388E-2</c:v>
                </c:pt>
                <c:pt idx="3">
                  <c:v>0.18123998050157417</c:v>
                </c:pt>
                <c:pt idx="4">
                  <c:v>3.4164912750045399E-2</c:v>
                </c:pt>
                <c:pt idx="5">
                  <c:v>2.6736394897670848E-2</c:v>
                </c:pt>
                <c:pt idx="6">
                  <c:v>3.1861929223763026E-2</c:v>
                </c:pt>
                <c:pt idx="7">
                  <c:v>2.6673347363203141E-2</c:v>
                </c:pt>
                <c:pt idx="8">
                  <c:v>2.4571975735227111E-2</c:v>
                </c:pt>
                <c:pt idx="9">
                  <c:v>1.7225181359619153E-2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39-4650-94B9-AC252133595A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1.0523647301489898E-2</c:v>
                </c:pt>
                <c:pt idx="1">
                  <c:v>1.7622518485625471E-2</c:v>
                </c:pt>
                <c:pt idx="2">
                  <c:v>1.2318596386596518E-2</c:v>
                </c:pt>
                <c:pt idx="3">
                  <c:v>1.1084450218536785E-2</c:v>
                </c:pt>
                <c:pt idx="4">
                  <c:v>1.2578719271291311E-2</c:v>
                </c:pt>
                <c:pt idx="5">
                  <c:v>1.3005673419764729E-2</c:v>
                </c:pt>
                <c:pt idx="6">
                  <c:v>1.3135090385767444E-2</c:v>
                </c:pt>
                <c:pt idx="7">
                  <c:v>1.4941605337565301E-2</c:v>
                </c:pt>
                <c:pt idx="8">
                  <c:v>1.06438667409831E-2</c:v>
                </c:pt>
                <c:pt idx="9">
                  <c:v>1.0713794780726834E-2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39-4650-94B9-AC252133595A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7.654150939471251E-3</c:v>
                </c:pt>
                <c:pt idx="1">
                  <c:v>7.5230039800935899E-3</c:v>
                </c:pt>
                <c:pt idx="2">
                  <c:v>5.8462772533299902E-3</c:v>
                </c:pt>
                <c:pt idx="3">
                  <c:v>5.1594370454487934E-3</c:v>
                </c:pt>
                <c:pt idx="4">
                  <c:v>5.5964932934027302E-3</c:v>
                </c:pt>
                <c:pt idx="5">
                  <c:v>7.8668411564088887E-3</c:v>
                </c:pt>
                <c:pt idx="6">
                  <c:v>7.711931281413468E-3</c:v>
                </c:pt>
                <c:pt idx="7">
                  <c:v>6.0388620349938011E-3</c:v>
                </c:pt>
                <c:pt idx="8">
                  <c:v>5.8065406381357428E-3</c:v>
                </c:pt>
                <c:pt idx="9">
                  <c:v>5.1438496153141293E-3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39-4650-94B9-AC252133595A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1.3310142632366735E-3</c:v>
                </c:pt>
                <c:pt idx="1">
                  <c:v>1.2064326578295991E-3</c:v>
                </c:pt>
                <c:pt idx="2">
                  <c:v>7.9959249869816264E-4</c:v>
                </c:pt>
                <c:pt idx="3">
                  <c:v>5.7309891020594552E-4</c:v>
                </c:pt>
                <c:pt idx="4">
                  <c:v>5.5655820456390517E-4</c:v>
                </c:pt>
                <c:pt idx="5">
                  <c:v>1.8160152574819611E-3</c:v>
                </c:pt>
                <c:pt idx="6">
                  <c:v>2.7775087121759655E-3</c:v>
                </c:pt>
                <c:pt idx="7">
                  <c:v>3.8905308962909292E-3</c:v>
                </c:pt>
                <c:pt idx="8">
                  <c:v>3.703105325085648E-3</c:v>
                </c:pt>
                <c:pt idx="9">
                  <c:v>3.4345825450837917E-3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39-4650-94B9-AC252133595A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2.3626292319189135E-3</c:v>
                </c:pt>
                <c:pt idx="1">
                  <c:v>3.1729346927751026E-3</c:v>
                </c:pt>
                <c:pt idx="2">
                  <c:v>3.2309896315920908E-3</c:v>
                </c:pt>
                <c:pt idx="3">
                  <c:v>3.0863893831750049E-3</c:v>
                </c:pt>
                <c:pt idx="4">
                  <c:v>3.1393264312603785E-3</c:v>
                </c:pt>
                <c:pt idx="5">
                  <c:v>3.4735728152348782E-3</c:v>
                </c:pt>
                <c:pt idx="6">
                  <c:v>3.7100385041610754E-3</c:v>
                </c:pt>
                <c:pt idx="7">
                  <c:v>3.2602426989964666E-3</c:v>
                </c:pt>
                <c:pt idx="8">
                  <c:v>2.6875414730810391E-3</c:v>
                </c:pt>
                <c:pt idx="9">
                  <c:v>2.7995547359466483E-3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39-4650-94B9-AC252133595A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3.5318700682237373E-3</c:v>
                </c:pt>
                <c:pt idx="1">
                  <c:v>5.5490699890922476E-3</c:v>
                </c:pt>
                <c:pt idx="2">
                  <c:v>2.767657319488435E-3</c:v>
                </c:pt>
                <c:pt idx="3">
                  <c:v>3.0468256277571631E-3</c:v>
                </c:pt>
                <c:pt idx="4">
                  <c:v>2.9582443908606373E-3</c:v>
                </c:pt>
                <c:pt idx="5">
                  <c:v>3.6411201637454984E-3</c:v>
                </c:pt>
                <c:pt idx="6">
                  <c:v>3.7609036372106305E-3</c:v>
                </c:pt>
                <c:pt idx="7">
                  <c:v>2.3603618683279578E-3</c:v>
                </c:pt>
                <c:pt idx="8">
                  <c:v>2.4839265897263923E-3</c:v>
                </c:pt>
                <c:pt idx="9">
                  <c:v>2.673897124177533E-3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39-4650-94B9-AC252133595A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1.0829078522684615E-3</c:v>
                </c:pt>
                <c:pt idx="1">
                  <c:v>1.3527711038543123E-3</c:v>
                </c:pt>
                <c:pt idx="2">
                  <c:v>1.2044849800227706E-3</c:v>
                </c:pt>
                <c:pt idx="3">
                  <c:v>1.5062189412233089E-3</c:v>
                </c:pt>
                <c:pt idx="4">
                  <c:v>2.5346376132997441E-3</c:v>
                </c:pt>
                <c:pt idx="5">
                  <c:v>3.3722664510470518E-3</c:v>
                </c:pt>
                <c:pt idx="6">
                  <c:v>4.6306681207043546E-3</c:v>
                </c:pt>
                <c:pt idx="7">
                  <c:v>3.3942310211063542E-3</c:v>
                </c:pt>
                <c:pt idx="8">
                  <c:v>2.7712065316190504E-3</c:v>
                </c:pt>
                <c:pt idx="9">
                  <c:v>2.4373313619888686E-3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39-4650-94B9-AC252133595A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9.7389641228448219E-4</c:v>
                </c:pt>
                <c:pt idx="1">
                  <c:v>1.6624542501306433E-3</c:v>
                </c:pt>
                <c:pt idx="2">
                  <c:v>1.4595887109502129E-3</c:v>
                </c:pt>
                <c:pt idx="3">
                  <c:v>1.5921158765721335E-3</c:v>
                </c:pt>
                <c:pt idx="4">
                  <c:v>2.7489971297459666E-3</c:v>
                </c:pt>
                <c:pt idx="5">
                  <c:v>3.0422838373301599E-3</c:v>
                </c:pt>
                <c:pt idx="6">
                  <c:v>5.2618397331732217E-3</c:v>
                </c:pt>
                <c:pt idx="7">
                  <c:v>3.4450884202343528E-3</c:v>
                </c:pt>
                <c:pt idx="8">
                  <c:v>2.2625231986215734E-3</c:v>
                </c:pt>
                <c:pt idx="9">
                  <c:v>2.4002759092521236E-3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39-4650-94B9-AC252133595A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1.2846647139349195E-2</c:v>
                </c:pt>
                <c:pt idx="1">
                  <c:v>1.3940901944965842E-2</c:v>
                </c:pt>
                <c:pt idx="2">
                  <c:v>0.1973127444167864</c:v>
                </c:pt>
                <c:pt idx="3">
                  <c:v>8.4960493979987246E-3</c:v>
                </c:pt>
                <c:pt idx="4">
                  <c:v>9.2327959731822173E-3</c:v>
                </c:pt>
                <c:pt idx="5">
                  <c:v>1.7143118120546422E-2</c:v>
                </c:pt>
                <c:pt idx="6">
                  <c:v>7.2106487428285166E-3</c:v>
                </c:pt>
                <c:pt idx="7">
                  <c:v>7.4400418217993123E-3</c:v>
                </c:pt>
                <c:pt idx="8">
                  <c:v>9.3041279547424697E-3</c:v>
                </c:pt>
                <c:pt idx="9">
                  <c:v>6.8252697657510469E-3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39-4650-94B9-AC2521335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20672"/>
        <c:axId val="4703210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0.98715335286065087</c:v>
                      </c:pt>
                      <c:pt idx="1">
                        <c:v>0.98605909805503422</c:v>
                      </c:pt>
                      <c:pt idx="2">
                        <c:v>0.80268725558321363</c:v>
                      </c:pt>
                      <c:pt idx="3">
                        <c:v>0.99150395060200114</c:v>
                      </c:pt>
                      <c:pt idx="4">
                        <c:v>0.99076720402681784</c:v>
                      </c:pt>
                      <c:pt idx="5">
                        <c:v>0.98285688187945375</c:v>
                      </c:pt>
                      <c:pt idx="6">
                        <c:v>0.99278935125717138</c:v>
                      </c:pt>
                      <c:pt idx="7">
                        <c:v>0.99255995817820075</c:v>
                      </c:pt>
                      <c:pt idx="8">
                        <c:v>0.99069587204525733</c:v>
                      </c:pt>
                      <c:pt idx="9">
                        <c:v>0.99317473023424885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C39-4650-94B9-AC252133595A}"/>
                  </c:ext>
                </c:extLst>
              </c15:ser>
            </c15:filteredBarSeries>
          </c:ext>
        </c:extLst>
      </c:barChart>
      <c:catAx>
        <c:axId val="4703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1064"/>
        <c:crosses val="autoZero"/>
        <c:auto val="1"/>
        <c:lblAlgn val="ctr"/>
        <c:lblOffset val="100"/>
        <c:noMultiLvlLbl val="0"/>
      </c:catAx>
      <c:valAx>
        <c:axId val="4703210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32531487383605E-2"/>
          <c:y val="0.76493895024531844"/>
          <c:w val="0.8838172018140299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247177313</c:v>
                </c:pt>
                <c:pt idx="1">
                  <c:v>318723412</c:v>
                </c:pt>
                <c:pt idx="2">
                  <c:v>315148653</c:v>
                </c:pt>
                <c:pt idx="3">
                  <c:v>292744986</c:v>
                </c:pt>
                <c:pt idx="4">
                  <c:v>292852627</c:v>
                </c:pt>
                <c:pt idx="5">
                  <c:v>262674991</c:v>
                </c:pt>
                <c:pt idx="6">
                  <c:v>307180008</c:v>
                </c:pt>
                <c:pt idx="7">
                  <c:v>337823254</c:v>
                </c:pt>
                <c:pt idx="8">
                  <c:v>345018479</c:v>
                </c:pt>
                <c:pt idx="9">
                  <c:v>336835402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2-42E5-B300-A20B770D5144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17945450</c:v>
                </c:pt>
                <c:pt idx="1">
                  <c:v>15698380</c:v>
                </c:pt>
                <c:pt idx="2">
                  <c:v>15599194</c:v>
                </c:pt>
                <c:pt idx="3">
                  <c:v>17052984</c:v>
                </c:pt>
                <c:pt idx="4">
                  <c:v>15965072</c:v>
                </c:pt>
                <c:pt idx="5">
                  <c:v>15302524</c:v>
                </c:pt>
                <c:pt idx="6">
                  <c:v>17797765</c:v>
                </c:pt>
                <c:pt idx="7">
                  <c:v>19696013</c:v>
                </c:pt>
                <c:pt idx="8">
                  <c:v>23078173</c:v>
                </c:pt>
                <c:pt idx="9">
                  <c:v>24723216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C2-42E5-B300-A20B770D5144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9590862</c:v>
                </c:pt>
                <c:pt idx="1">
                  <c:v>7478860</c:v>
                </c:pt>
                <c:pt idx="2">
                  <c:v>2271123</c:v>
                </c:pt>
                <c:pt idx="3">
                  <c:v>2590505</c:v>
                </c:pt>
                <c:pt idx="4">
                  <c:v>4154349</c:v>
                </c:pt>
                <c:pt idx="5">
                  <c:v>5561866</c:v>
                </c:pt>
                <c:pt idx="6">
                  <c:v>13453396</c:v>
                </c:pt>
                <c:pt idx="7">
                  <c:v>12868961</c:v>
                </c:pt>
                <c:pt idx="8">
                  <c:v>16375601</c:v>
                </c:pt>
                <c:pt idx="9">
                  <c:v>17879235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C2-42E5-B300-A20B770D5144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3623270</c:v>
                </c:pt>
                <c:pt idx="1">
                  <c:v>3078593</c:v>
                </c:pt>
                <c:pt idx="2">
                  <c:v>3262382</c:v>
                </c:pt>
                <c:pt idx="3">
                  <c:v>3475561</c:v>
                </c:pt>
                <c:pt idx="4">
                  <c:v>4487666</c:v>
                </c:pt>
                <c:pt idx="5">
                  <c:v>3807259</c:v>
                </c:pt>
                <c:pt idx="6">
                  <c:v>5495230</c:v>
                </c:pt>
                <c:pt idx="7">
                  <c:v>7699537</c:v>
                </c:pt>
                <c:pt idx="8">
                  <c:v>9480675</c:v>
                </c:pt>
                <c:pt idx="9">
                  <c:v>14973726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C2-42E5-B300-A20B770D5144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11048241</c:v>
                </c:pt>
                <c:pt idx="1">
                  <c:v>10278843</c:v>
                </c:pt>
                <c:pt idx="2">
                  <c:v>8635281</c:v>
                </c:pt>
                <c:pt idx="3">
                  <c:v>9989325</c:v>
                </c:pt>
                <c:pt idx="4">
                  <c:v>9814357</c:v>
                </c:pt>
                <c:pt idx="5">
                  <c:v>6877758</c:v>
                </c:pt>
                <c:pt idx="6">
                  <c:v>7964676</c:v>
                </c:pt>
                <c:pt idx="7">
                  <c:v>11581848</c:v>
                </c:pt>
                <c:pt idx="8">
                  <c:v>11997583</c:v>
                </c:pt>
                <c:pt idx="9">
                  <c:v>14840555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C2-42E5-B300-A20B770D5144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427133</c:v>
                </c:pt>
                <c:pt idx="1">
                  <c:v>801601</c:v>
                </c:pt>
                <c:pt idx="2">
                  <c:v>585490</c:v>
                </c:pt>
                <c:pt idx="3">
                  <c:v>1026488</c:v>
                </c:pt>
                <c:pt idx="4">
                  <c:v>1101138</c:v>
                </c:pt>
                <c:pt idx="5">
                  <c:v>1320921</c:v>
                </c:pt>
                <c:pt idx="6">
                  <c:v>1104155</c:v>
                </c:pt>
                <c:pt idx="7">
                  <c:v>1185918</c:v>
                </c:pt>
                <c:pt idx="8">
                  <c:v>1176503</c:v>
                </c:pt>
                <c:pt idx="9">
                  <c:v>10661323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C2-42E5-B300-A20B770D5144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6940864</c:v>
                </c:pt>
                <c:pt idx="1">
                  <c:v>7493553</c:v>
                </c:pt>
                <c:pt idx="2">
                  <c:v>7869384</c:v>
                </c:pt>
                <c:pt idx="3">
                  <c:v>11234755</c:v>
                </c:pt>
                <c:pt idx="4">
                  <c:v>11256336</c:v>
                </c:pt>
                <c:pt idx="5">
                  <c:v>12682802</c:v>
                </c:pt>
                <c:pt idx="6">
                  <c:v>11280255</c:v>
                </c:pt>
                <c:pt idx="7">
                  <c:v>9939656</c:v>
                </c:pt>
                <c:pt idx="8">
                  <c:v>9506534</c:v>
                </c:pt>
                <c:pt idx="9">
                  <c:v>8854007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C2-42E5-B300-A20B770D5144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5726245</c:v>
                </c:pt>
                <c:pt idx="1">
                  <c:v>6056356</c:v>
                </c:pt>
                <c:pt idx="2">
                  <c:v>5279087</c:v>
                </c:pt>
                <c:pt idx="3">
                  <c:v>4992757</c:v>
                </c:pt>
                <c:pt idx="4">
                  <c:v>4646144</c:v>
                </c:pt>
                <c:pt idx="5">
                  <c:v>3318972</c:v>
                </c:pt>
                <c:pt idx="6">
                  <c:v>3554212</c:v>
                </c:pt>
                <c:pt idx="7">
                  <c:v>3145104</c:v>
                </c:pt>
                <c:pt idx="8">
                  <c:v>2603047</c:v>
                </c:pt>
                <c:pt idx="9">
                  <c:v>3893463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C2-42E5-B300-A20B770D5144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1164990</c:v>
                </c:pt>
                <c:pt idx="1">
                  <c:v>1447790</c:v>
                </c:pt>
                <c:pt idx="2">
                  <c:v>1790170</c:v>
                </c:pt>
                <c:pt idx="3">
                  <c:v>3042837</c:v>
                </c:pt>
                <c:pt idx="4">
                  <c:v>3367330</c:v>
                </c:pt>
                <c:pt idx="5">
                  <c:v>3116322</c:v>
                </c:pt>
                <c:pt idx="6">
                  <c:v>3952080</c:v>
                </c:pt>
                <c:pt idx="7">
                  <c:v>3813193</c:v>
                </c:pt>
                <c:pt idx="8">
                  <c:v>3832919</c:v>
                </c:pt>
                <c:pt idx="9">
                  <c:v>3868300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C2-42E5-B300-A20B770D5144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6426858</c:v>
                </c:pt>
                <c:pt idx="1">
                  <c:v>5675515</c:v>
                </c:pt>
                <c:pt idx="2">
                  <c:v>5811725</c:v>
                </c:pt>
                <c:pt idx="3">
                  <c:v>4688782</c:v>
                </c:pt>
                <c:pt idx="4">
                  <c:v>4873007</c:v>
                </c:pt>
                <c:pt idx="5">
                  <c:v>4944056</c:v>
                </c:pt>
                <c:pt idx="6">
                  <c:v>5461492</c:v>
                </c:pt>
                <c:pt idx="7">
                  <c:v>3995852</c:v>
                </c:pt>
                <c:pt idx="8">
                  <c:v>3986973</c:v>
                </c:pt>
                <c:pt idx="9">
                  <c:v>3348262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C2-42E5-B300-A20B770D5144}"/>
            </c:ext>
          </c:extLst>
        </c:ser>
        <c:ser>
          <c:idx val="13"/>
          <c:order val="12"/>
          <c:tx>
            <c:strRef>
              <c:f>'Import. 2202 - eaux ar.'!$C$18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ar.'!$D$18:$M$18</c:f>
              <c:numCache>
                <c:formatCode>0</c:formatCode>
                <c:ptCount val="10"/>
                <c:pt idx="0">
                  <c:v>17590485</c:v>
                </c:pt>
                <c:pt idx="1">
                  <c:v>17396843</c:v>
                </c:pt>
                <c:pt idx="2">
                  <c:v>13628370</c:v>
                </c:pt>
                <c:pt idx="3">
                  <c:v>16273417</c:v>
                </c:pt>
                <c:pt idx="4">
                  <c:v>32902748</c:v>
                </c:pt>
                <c:pt idx="5">
                  <c:v>74530287</c:v>
                </c:pt>
                <c:pt idx="6">
                  <c:v>18623846</c:v>
                </c:pt>
                <c:pt idx="7">
                  <c:v>16643553</c:v>
                </c:pt>
                <c:pt idx="8">
                  <c:v>13592277</c:v>
                </c:pt>
                <c:pt idx="9">
                  <c:v>12505743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C2-42E5-B300-A20B770D5144}"/>
            </c:ext>
          </c:extLst>
        </c:ser>
        <c:ser>
          <c:idx val="12"/>
          <c:order val="13"/>
          <c:tx>
            <c:strRef>
              <c:f>'Import. 2202 - eaux ar.'!$C$17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643218</c:v>
                </c:pt>
                <c:pt idx="1">
                  <c:v>645618</c:v>
                </c:pt>
                <c:pt idx="2">
                  <c:v>318057</c:v>
                </c:pt>
                <c:pt idx="3">
                  <c:v>522240</c:v>
                </c:pt>
                <c:pt idx="4">
                  <c:v>515009</c:v>
                </c:pt>
                <c:pt idx="5">
                  <c:v>583380</c:v>
                </c:pt>
                <c:pt idx="6">
                  <c:v>1088976</c:v>
                </c:pt>
                <c:pt idx="7">
                  <c:v>957369</c:v>
                </c:pt>
                <c:pt idx="8">
                  <c:v>1190084</c:v>
                </c:pt>
                <c:pt idx="9">
                  <c:v>851983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AC2-42E5-B300-A20B770D5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22632"/>
        <c:axId val="4703234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328304929</c:v>
                      </c:pt>
                      <c:pt idx="1">
                        <c:v>394775364</c:v>
                      </c:pt>
                      <c:pt idx="2">
                        <c:v>380198916</c:v>
                      </c:pt>
                      <c:pt idx="3">
                        <c:v>367634637</c:v>
                      </c:pt>
                      <c:pt idx="4">
                        <c:v>385935783</c:v>
                      </c:pt>
                      <c:pt idx="5">
                        <c:v>394721138</c:v>
                      </c:pt>
                      <c:pt idx="6">
                        <c:v>396956091</c:v>
                      </c:pt>
                      <c:pt idx="7">
                        <c:v>429350258</c:v>
                      </c:pt>
                      <c:pt idx="8">
                        <c:v>441838848</c:v>
                      </c:pt>
                      <c:pt idx="9">
                        <c:v>453235215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BAC2-42E5-B300-A20B770D514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5225297</c:v>
                      </c:pt>
                      <c:pt idx="1">
                        <c:v>5681694</c:v>
                      </c:pt>
                      <c:pt idx="2">
                        <c:v>5457880</c:v>
                      </c:pt>
                      <c:pt idx="3">
                        <c:v>8217022</c:v>
                      </c:pt>
                      <c:pt idx="4">
                        <c:v>8054970</c:v>
                      </c:pt>
                      <c:pt idx="5">
                        <c:v>7730162</c:v>
                      </c:pt>
                      <c:pt idx="6">
                        <c:v>9694289</c:v>
                      </c:pt>
                      <c:pt idx="7">
                        <c:v>9409536</c:v>
                      </c:pt>
                      <c:pt idx="8">
                        <c:v>7253942</c:v>
                      </c:pt>
                      <c:pt idx="9">
                        <c:v>15152352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BAC2-42E5-B300-A20B770D5144}"/>
                  </c:ext>
                </c:extLst>
              </c15:ser>
            </c15:filteredBarSeries>
          </c:ext>
        </c:extLst>
      </c:barChart>
      <c:catAx>
        <c:axId val="47032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3416"/>
        <c:crosses val="autoZero"/>
        <c:auto val="1"/>
        <c:lblAlgn val="ctr"/>
        <c:lblOffset val="100"/>
        <c:noMultiLvlLbl val="0"/>
      </c:catAx>
      <c:valAx>
        <c:axId val="470323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2263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657059193043775"/>
          <c:w val="0.89617030683107968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Produits d’épicerie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Produits d’épicerie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Produits d’épicerie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Singapour – Produits d’épicerie Source : douane singapourienne,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91755" y="4279515"/>
            <a:ext cx="334978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Singapour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1404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99715" y="2815725"/>
            <a:ext cx="6192570" cy="1226550"/>
          </a:xfrm>
        </p:spPr>
        <p:txBody>
          <a:bodyPr>
            <a:normAutofit/>
          </a:bodyPr>
          <a:lstStyle/>
          <a:p>
            <a:r>
              <a:rPr lang="fr-FR" dirty="0" smtClean="0"/>
              <a:t>1905 – Produits de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365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singapouriennes </a:t>
            </a:r>
            <a:r>
              <a:rPr lang="fr-FR" dirty="0" smtClean="0">
                <a:cs typeface="Calibri" panose="020F0502020204030204" pitchFamily="34" charset="0"/>
              </a:rPr>
              <a:t>continuent d’augmenter. </a:t>
            </a:r>
            <a:r>
              <a:rPr lang="fr-FR" dirty="0">
                <a:cs typeface="Calibri" panose="020F0502020204030204" pitchFamily="34" charset="0"/>
              </a:rPr>
              <a:t>La Malaisie est le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avec </a:t>
            </a:r>
            <a:r>
              <a:rPr lang="fr-FR" dirty="0" smtClean="0">
                <a:cs typeface="Calibri" panose="020F0502020204030204" pitchFamily="34" charset="0"/>
              </a:rPr>
              <a:t>65 % </a:t>
            </a:r>
            <a:r>
              <a:rPr lang="fr-FR" dirty="0">
                <a:cs typeface="Calibri" panose="020F0502020204030204" pitchFamily="34" charset="0"/>
              </a:rPr>
              <a:t>de part de marché. La France est </a:t>
            </a:r>
            <a:r>
              <a:rPr lang="fr-FR">
                <a:cs typeface="Calibri" panose="020F0502020204030204" pitchFamily="34" charset="0"/>
              </a:rPr>
              <a:t>le </a:t>
            </a:r>
            <a:r>
              <a:rPr lang="fr-FR" smtClean="0">
                <a:cs typeface="Calibri" panose="020F0502020204030204" pitchFamily="34" charset="0"/>
              </a:rPr>
              <a:t>13</a:t>
            </a:r>
            <a:r>
              <a:rPr lang="fr-FR" baseline="30000" smtClean="0">
                <a:cs typeface="Calibri" panose="020F0502020204030204" pitchFamily="34" charset="0"/>
              </a:rPr>
              <a:t>e</a:t>
            </a:r>
            <a:r>
              <a:rPr lang="fr-FR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</a:t>
            </a:r>
            <a:r>
              <a:rPr lang="fr-FR">
                <a:cs typeface="Calibri" panose="020F0502020204030204" pitchFamily="34" charset="0"/>
              </a:rPr>
              <a:t>avec </a:t>
            </a:r>
            <a:r>
              <a:rPr lang="fr-FR" smtClean="0">
                <a:cs typeface="Calibri" panose="020F0502020204030204" pitchFamily="34" charset="0"/>
              </a:rPr>
              <a:t>1 % </a:t>
            </a:r>
            <a:r>
              <a:rPr lang="fr-FR" dirty="0">
                <a:cs typeface="Calibri" panose="020F0502020204030204" pitchFamily="34" charset="0"/>
              </a:rPr>
              <a:t>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239229"/>
              </p:ext>
            </p:extLst>
          </p:nvPr>
        </p:nvGraphicFramePr>
        <p:xfrm>
          <a:off x="166796" y="1763597"/>
          <a:ext cx="5926185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075550"/>
              </p:ext>
            </p:extLst>
          </p:nvPr>
        </p:nvGraphicFramePr>
        <p:xfrm>
          <a:off x="6092811" y="1763597"/>
          <a:ext cx="5926014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92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Glaces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30 % </a:t>
            </a:r>
            <a:r>
              <a:rPr lang="fr-FR" dirty="0">
                <a:cs typeface="Calibri" panose="020F0502020204030204" pitchFamily="34" charset="0"/>
              </a:rPr>
              <a:t>dans les importations en provenance de France contre </a:t>
            </a:r>
            <a:r>
              <a:rPr lang="fr-FR" dirty="0" smtClean="0">
                <a:cs typeface="Calibri" panose="020F0502020204030204" pitchFamily="34" charset="0"/>
              </a:rPr>
              <a:t>moins de 3 %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en provenance du monde.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801285"/>
              </p:ext>
            </p:extLst>
          </p:nvPr>
        </p:nvGraphicFramePr>
        <p:xfrm>
          <a:off x="166797" y="1781705"/>
          <a:ext cx="5917132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939775"/>
              </p:ext>
            </p:extLst>
          </p:nvPr>
        </p:nvGraphicFramePr>
        <p:xfrm>
          <a:off x="6083928" y="1781706"/>
          <a:ext cx="5941273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564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principaux fournisseurs sont asiatiques. La part de marché de la France se stabilise à </a:t>
            </a:r>
            <a:r>
              <a:rPr lang="fr-FR" dirty="0" smtClean="0"/>
              <a:t>3 %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513061"/>
              </p:ext>
            </p:extLst>
          </p:nvPr>
        </p:nvGraphicFramePr>
        <p:xfrm>
          <a:off x="166797" y="1763598"/>
          <a:ext cx="5926186" cy="381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560880"/>
              </p:ext>
            </p:extLst>
          </p:nvPr>
        </p:nvGraphicFramePr>
        <p:xfrm>
          <a:off x="6092983" y="1763597"/>
          <a:ext cx="5925842" cy="381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72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086649" y="3024052"/>
            <a:ext cx="4018701" cy="809896"/>
          </a:xfrm>
        </p:spPr>
        <p:txBody>
          <a:bodyPr/>
          <a:lstStyle/>
          <a:p>
            <a:r>
              <a:rPr lang="fr-FR" dirty="0" smtClean="0"/>
              <a:t>2201/02 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022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2201/02 – Eaux </a:t>
            </a:r>
            <a:r>
              <a:rPr lang="fr-FR" dirty="0"/>
              <a:t>: principaux postes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85 % </a:t>
            </a:r>
            <a:r>
              <a:rPr lang="fr-FR" dirty="0">
                <a:cs typeface="Calibri" panose="020F0502020204030204" pitchFamily="34" charset="0"/>
              </a:rPr>
              <a:t>des importations </a:t>
            </a:r>
            <a:r>
              <a:rPr lang="fr-FR" dirty="0" smtClean="0">
                <a:cs typeface="Calibri" panose="020F0502020204030204" pitchFamily="34" charset="0"/>
              </a:rPr>
              <a:t>en provenance du </a:t>
            </a:r>
            <a:r>
              <a:rPr lang="fr-FR" dirty="0" smtClean="0">
                <a:cs typeface="Calibri" panose="020F0502020204030204" pitchFamily="34" charset="0"/>
              </a:rPr>
              <a:t>monde contre </a:t>
            </a:r>
            <a:r>
              <a:rPr lang="fr-FR" dirty="0" smtClean="0">
                <a:cs typeface="Calibri" panose="020F0502020204030204" pitchFamily="34" charset="0"/>
              </a:rPr>
              <a:t>9 % </a:t>
            </a:r>
            <a:r>
              <a:rPr lang="fr-FR" dirty="0" smtClean="0">
                <a:cs typeface="Calibri" panose="020F0502020204030204" pitchFamily="34" charset="0"/>
              </a:rPr>
              <a:t>de celles en </a:t>
            </a:r>
            <a:r>
              <a:rPr lang="fr-FR" dirty="0">
                <a:cs typeface="Calibri" panose="020F0502020204030204" pitchFamily="34" charset="0"/>
              </a:rPr>
              <a:t>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624973"/>
              </p:ext>
            </p:extLst>
          </p:nvPr>
        </p:nvGraphicFramePr>
        <p:xfrm>
          <a:off x="166797" y="1763597"/>
          <a:ext cx="5917132" cy="387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457921"/>
              </p:ext>
            </p:extLst>
          </p:nvPr>
        </p:nvGraphicFramePr>
        <p:xfrm>
          <a:off x="6083930" y="1763597"/>
          <a:ext cx="5934896" cy="387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172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seulement 4 </a:t>
            </a:r>
            <a:r>
              <a:rPr lang="fr-FR" dirty="0" smtClean="0">
                <a:cs typeface="Calibri" panose="020F0502020204030204" pitchFamily="34" charset="0"/>
              </a:rPr>
              <a:t>% </a:t>
            </a:r>
            <a:r>
              <a:rPr lang="fr-FR" dirty="0">
                <a:cs typeface="Calibri" panose="020F0502020204030204" pitchFamily="34" charset="0"/>
              </a:rPr>
              <a:t>de </a:t>
            </a:r>
            <a:r>
              <a:rPr lang="fr-FR" dirty="0" smtClean="0">
                <a:cs typeface="Calibri" panose="020F0502020204030204" pitchFamily="34" charset="0"/>
              </a:rPr>
              <a:t>part de </a:t>
            </a:r>
            <a:r>
              <a:rPr lang="fr-FR" dirty="0" smtClean="0">
                <a:cs typeface="Calibri" panose="020F0502020204030204" pitchFamily="34" charset="0"/>
              </a:rPr>
              <a:t>marché. La </a:t>
            </a:r>
            <a:r>
              <a:rPr lang="fr-FR" dirty="0">
                <a:cs typeface="Calibri" panose="020F0502020204030204" pitchFamily="34" charset="0"/>
              </a:rPr>
              <a:t>Malaisie </a:t>
            </a:r>
            <a:r>
              <a:rPr lang="fr-FR" dirty="0" smtClean="0">
                <a:cs typeface="Calibri" panose="020F0502020204030204" pitchFamily="34" charset="0"/>
              </a:rPr>
              <a:t>se maintient comme </a:t>
            </a:r>
            <a:r>
              <a:rPr lang="fr-FR" dirty="0">
                <a:cs typeface="Calibri" panose="020F0502020204030204" pitchFamily="34" charset="0"/>
              </a:rPr>
              <a:t>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avec </a:t>
            </a:r>
            <a:r>
              <a:rPr lang="fr-FR" dirty="0" smtClean="0">
                <a:cs typeface="Calibri" panose="020F0502020204030204" pitchFamily="34" charset="0"/>
              </a:rPr>
              <a:t>91 % </a:t>
            </a:r>
            <a:r>
              <a:rPr lang="fr-FR" dirty="0">
                <a:cs typeface="Calibri" panose="020F0502020204030204" pitchFamily="34" charset="0"/>
              </a:rPr>
              <a:t>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380723"/>
              </p:ext>
            </p:extLst>
          </p:nvPr>
        </p:nvGraphicFramePr>
        <p:xfrm>
          <a:off x="166797" y="1763597"/>
          <a:ext cx="5935239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151998"/>
              </p:ext>
            </p:extLst>
          </p:nvPr>
        </p:nvGraphicFramePr>
        <p:xfrm>
          <a:off x="6102036" y="1763597"/>
          <a:ext cx="5923166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452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progressent. Le principal fournisseur est la Malaisie avec </a:t>
            </a:r>
            <a:r>
              <a:rPr lang="fr-FR" dirty="0" smtClean="0">
                <a:cs typeface="Calibri" panose="020F0502020204030204" pitchFamily="34" charset="0"/>
              </a:rPr>
              <a:t>74 % </a:t>
            </a:r>
            <a:r>
              <a:rPr lang="fr-FR" dirty="0">
                <a:cs typeface="Calibri" panose="020F0502020204030204" pitchFamily="34" charset="0"/>
              </a:rPr>
              <a:t>de part de marché. La France est le </a:t>
            </a:r>
            <a:r>
              <a:rPr lang="fr-FR" dirty="0" smtClean="0">
                <a:cs typeface="Calibri" panose="020F0502020204030204" pitchFamily="34" charset="0"/>
              </a:rPr>
              <a:t>16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moins de </a:t>
            </a:r>
            <a:r>
              <a:rPr lang="fr-FR" dirty="0" smtClean="0">
                <a:cs typeface="Calibri" panose="020F0502020204030204" pitchFamily="34" charset="0"/>
              </a:rPr>
              <a:t>1 % </a:t>
            </a:r>
            <a:r>
              <a:rPr lang="fr-FR" dirty="0">
                <a:cs typeface="Calibri" panose="020F0502020204030204" pitchFamily="34" charset="0"/>
              </a:rPr>
              <a:t>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547293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573954"/>
              </p:ext>
            </p:extLst>
          </p:nvPr>
        </p:nvGraphicFramePr>
        <p:xfrm>
          <a:off x="6092811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650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59185" y="2741013"/>
            <a:ext cx="6073629" cy="1243758"/>
          </a:xfrm>
        </p:spPr>
        <p:txBody>
          <a:bodyPr>
            <a:normAutofit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44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Produits d’épicerie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cacaotées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La Malaisie est le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fournisseur, mais la concurrence européenne (Royaume-Uni, </a:t>
            </a:r>
            <a:r>
              <a:rPr lang="fr-FR" dirty="0" smtClean="0">
                <a:cs typeface="Calibri" panose="020F0502020204030204" pitchFamily="34" charset="0"/>
              </a:rPr>
              <a:t>Suisse, Italie) </a:t>
            </a:r>
            <a:r>
              <a:rPr lang="fr-FR" dirty="0">
                <a:cs typeface="Calibri" panose="020F0502020204030204" pitchFamily="34" charset="0"/>
              </a:rPr>
              <a:t>gagne des parts de marché. La France est le </a:t>
            </a:r>
            <a:r>
              <a:rPr lang="fr-FR" dirty="0" smtClean="0">
                <a:cs typeface="Calibri" panose="020F0502020204030204" pitchFamily="34" charset="0"/>
              </a:rPr>
              <a:t>17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1 % </a:t>
            </a:r>
            <a:r>
              <a:rPr lang="fr-FR" dirty="0">
                <a:cs typeface="Calibri" panose="020F0502020204030204" pitchFamily="34" charset="0"/>
              </a:rPr>
              <a:t>de </a:t>
            </a:r>
            <a:r>
              <a:rPr lang="fr-FR" dirty="0" smtClean="0">
                <a:cs typeface="Calibri" panose="020F0502020204030204" pitchFamily="34" charset="0"/>
              </a:rPr>
              <a:t>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7328044"/>
              </p:ext>
            </p:extLst>
          </p:nvPr>
        </p:nvGraphicFramePr>
        <p:xfrm>
          <a:off x="166797" y="1763596"/>
          <a:ext cx="5917132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004488"/>
              </p:ext>
            </p:extLst>
          </p:nvPr>
        </p:nvGraphicFramePr>
        <p:xfrm>
          <a:off x="6083929" y="1763596"/>
          <a:ext cx="5934896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947256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481</Words>
  <Application>Microsoft Office PowerPoint</Application>
  <PresentationFormat>Grand écran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54</cp:revision>
  <dcterms:created xsi:type="dcterms:W3CDTF">2025-04-03T15:40:27Z</dcterms:created>
  <dcterms:modified xsi:type="dcterms:W3CDTF">2025-08-13T15:21:44Z</dcterms:modified>
</cp:coreProperties>
</file>