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59-4C0B-B7A2-BEFF47950840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59-4C0B-B7A2-BEFF47950840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59-4C0B-B7A2-BEFF4795084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059-4C0B-B7A2-BEFF47950840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059-4C0B-B7A2-BEFF47950840}"/>
              </c:ext>
            </c:extLst>
          </c:dPt>
          <c:dPt>
            <c:idx val="5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059-4C0B-B7A2-BEFF47950840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059-4C0B-B7A2-BEFF47950840}"/>
              </c:ext>
            </c:extLst>
          </c:dPt>
          <c:dPt>
            <c:idx val="7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059-4C0B-B7A2-BEFF4795084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059-4C0B-B7A2-BEFF47950840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059-4C0B-B7A2-BEFF47950840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059-4C0B-B7A2-BEFF47950840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059-4C0B-B7A2-BEFF47950840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059-4C0B-B7A2-BEFF47950840}"/>
                </c:ext>
              </c:extLst>
            </c:dLbl>
            <c:dLbl>
              <c:idx val="4"/>
              <c:layout>
                <c:manualLayout>
                  <c:x val="-1.6217375576619578E-2"/>
                  <c:y val="2.29335095731412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059-4C0B-B7A2-BEFF47950840}"/>
                </c:ext>
              </c:extLst>
            </c:dLbl>
            <c:dLbl>
              <c:idx val="5"/>
              <c:layout>
                <c:manualLayout>
                  <c:x val="2.0391092452863796E-3"/>
                  <c:y val="-7.7111657387958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059-4C0B-B7A2-BEFF47950840}"/>
                </c:ext>
              </c:extLst>
            </c:dLbl>
            <c:dLbl>
              <c:idx val="6"/>
              <c:layout>
                <c:manualLayout>
                  <c:x val="0.12614344595053376"/>
                  <c:y val="0.192599856957436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059-4C0B-B7A2-BEFF47950840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059-4C0B-B7A2-BEFF479508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compo.'!$C$28:$C$38</c15:sqref>
                  </c15:fullRef>
                </c:ext>
              </c:extLst>
              <c:f>'Import. TBB viande compo.'!$C$31:$C$38</c:f>
              <c:strCache>
                <c:ptCount val="8"/>
                <c:pt idx="0">
                  <c:v>Graisses animales</c:v>
                </c:pt>
                <c:pt idx="1">
                  <c:v>Viandes et abats porcins</c:v>
                </c:pt>
                <c:pt idx="2">
                  <c:v>Viandes et abats de volailles</c:v>
                </c:pt>
                <c:pt idx="3">
                  <c:v>Viandes et abats bovins</c:v>
                </c:pt>
                <c:pt idx="4">
                  <c:v>1602 - Préparations de viande</c:v>
                </c:pt>
                <c:pt idx="5">
                  <c:v>1601 - Saucisses et saucissons</c:v>
                </c:pt>
                <c:pt idx="6">
                  <c:v>Autres produits carnés</c:v>
                </c:pt>
                <c:pt idx="7">
                  <c:v>Autres viandes et abats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compo.'!$M$28:$M$38</c15:sqref>
                  </c15:fullRef>
                </c:ext>
              </c:extLst>
              <c:f>'Import. TBB viande compo.'!$M$31:$M$38</c:f>
              <c:numCache>
                <c:formatCode>0%</c:formatCode>
                <c:ptCount val="8"/>
                <c:pt idx="0">
                  <c:v>0.24414289653284241</c:v>
                </c:pt>
                <c:pt idx="1">
                  <c:v>0.17905210049283424</c:v>
                </c:pt>
                <c:pt idx="2">
                  <c:v>0.17555151311354056</c:v>
                </c:pt>
                <c:pt idx="3">
                  <c:v>0.13519375228368424</c:v>
                </c:pt>
                <c:pt idx="4">
                  <c:v>9.500200027366125E-2</c:v>
                </c:pt>
                <c:pt idx="5">
                  <c:v>9.8228940145486075E-3</c:v>
                </c:pt>
                <c:pt idx="6">
                  <c:v>0.11516619789575532</c:v>
                </c:pt>
                <c:pt idx="7">
                  <c:v>4.6068645393133378E-2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4059-4C0B-B7A2-BEFF479508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97-4AE6-B6FB-FD1C5EE772E2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97-4AE6-B6FB-FD1C5EE772E2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97-4AE6-B6FB-FD1C5EE772E2}"/>
              </c:ext>
            </c:extLst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897-4AE6-B6FB-FD1C5EE772E2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897-4AE6-B6FB-FD1C5EE772E2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897-4AE6-B6FB-FD1C5EE772E2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897-4AE6-B6FB-FD1C5EE772E2}"/>
              </c:ext>
            </c:extLst>
          </c:dPt>
          <c:dPt>
            <c:idx val="7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897-4AE6-B6FB-FD1C5EE772E2}"/>
              </c:ext>
            </c:extLst>
          </c:dPt>
          <c:dLbls>
            <c:dLbl>
              <c:idx val="0"/>
              <c:layout>
                <c:manualLayout>
                  <c:x val="-0.21367178680306873"/>
                  <c:y val="0.146373454792611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897-4AE6-B6FB-FD1C5EE772E2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897-4AE6-B6FB-FD1C5EE772E2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897-4AE6-B6FB-FD1C5EE772E2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897-4AE6-B6FB-FD1C5EE772E2}"/>
                </c:ext>
              </c:extLst>
            </c:dLbl>
            <c:dLbl>
              <c:idx val="4"/>
              <c:layout>
                <c:manualLayout>
                  <c:x val="-3.209476049162218E-2"/>
                  <c:y val="4.12869160723902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897-4AE6-B6FB-FD1C5EE772E2}"/>
                </c:ext>
              </c:extLst>
            </c:dLbl>
            <c:dLbl>
              <c:idx val="5"/>
              <c:layout>
                <c:manualLayout>
                  <c:x val="-1.9393939393939395E-4"/>
                  <c:y val="-3.16724649886671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897-4AE6-B6FB-FD1C5EE772E2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897-4AE6-B6FB-FD1C5EE772E2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1897-4AE6-B6FB-FD1C5EE772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compo.'!$C$66:$C$76</c15:sqref>
                  </c15:fullRef>
                </c:ext>
              </c:extLst>
              <c:f>'Import. TBB viande compo.'!$C$69:$C$76</c:f>
              <c:strCache>
                <c:ptCount val="8"/>
                <c:pt idx="0">
                  <c:v>Viandes et abats de volailles</c:v>
                </c:pt>
                <c:pt idx="1">
                  <c:v>1601 - Saucisses et saucissons</c:v>
                </c:pt>
                <c:pt idx="2">
                  <c:v>1602 - Préparations de viande</c:v>
                </c:pt>
                <c:pt idx="3">
                  <c:v>Viandes et abats porcins</c:v>
                </c:pt>
                <c:pt idx="4">
                  <c:v>Viandes et abats bovins</c:v>
                </c:pt>
                <c:pt idx="5">
                  <c:v>Graisses animales</c:v>
                </c:pt>
                <c:pt idx="6">
                  <c:v>Autres produits carnés</c:v>
                </c:pt>
                <c:pt idx="7">
                  <c:v>Autres viandes et abats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compo.'!$M$66:$M$76</c15:sqref>
                  </c15:fullRef>
                </c:ext>
              </c:extLst>
              <c:f>'Import. TBB viande compo.'!$M$69:$M$76</c:f>
              <c:numCache>
                <c:formatCode>0%</c:formatCode>
                <c:ptCount val="8"/>
                <c:pt idx="0">
                  <c:v>0.35593123573292218</c:v>
                </c:pt>
                <c:pt idx="1">
                  <c:v>0.19509672070571507</c:v>
                </c:pt>
                <c:pt idx="2">
                  <c:v>0.12924542281194373</c:v>
                </c:pt>
                <c:pt idx="3">
                  <c:v>0.13463080507115485</c:v>
                </c:pt>
                <c:pt idx="4">
                  <c:v>2.0786909645435565E-2</c:v>
                </c:pt>
                <c:pt idx="5">
                  <c:v>1.0000670564380745E-2</c:v>
                </c:pt>
                <c:pt idx="6">
                  <c:v>0.11088696441600876</c:v>
                </c:pt>
                <c:pt idx="7">
                  <c:v>4.3421271052439071E-2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0-1897-4AE6-B6FB-FD1C5EE77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volailles'!$C$7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volailles'!$D$7:$M$7</c:f>
              <c:numCache>
                <c:formatCode>0</c:formatCode>
                <c:ptCount val="10"/>
                <c:pt idx="0">
                  <c:v>83042</c:v>
                </c:pt>
                <c:pt idx="1">
                  <c:v>97725</c:v>
                </c:pt>
                <c:pt idx="2">
                  <c:v>85460</c:v>
                </c:pt>
                <c:pt idx="3">
                  <c:v>95919</c:v>
                </c:pt>
                <c:pt idx="4">
                  <c:v>100198</c:v>
                </c:pt>
                <c:pt idx="5">
                  <c:v>119396</c:v>
                </c:pt>
                <c:pt idx="6">
                  <c:v>107599</c:v>
                </c:pt>
                <c:pt idx="7">
                  <c:v>149273</c:v>
                </c:pt>
                <c:pt idx="8">
                  <c:v>132248</c:v>
                </c:pt>
                <c:pt idx="9">
                  <c:v>142536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B9-4F7A-AEC9-357D5DE6C142}"/>
            </c:ext>
          </c:extLst>
        </c:ser>
        <c:ser>
          <c:idx val="3"/>
          <c:order val="3"/>
          <c:tx>
            <c:strRef>
              <c:f>'Import. volailles'!$C$8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volailles'!$D$8:$M$8</c:f>
              <c:numCache>
                <c:formatCode>0</c:formatCode>
                <c:ptCount val="10"/>
                <c:pt idx="0">
                  <c:v>384</c:v>
                </c:pt>
                <c:pt idx="1">
                  <c:v>2412</c:v>
                </c:pt>
                <c:pt idx="2">
                  <c:v>5246</c:v>
                </c:pt>
                <c:pt idx="3">
                  <c:v>1612</c:v>
                </c:pt>
                <c:pt idx="4">
                  <c:v>905</c:v>
                </c:pt>
                <c:pt idx="5">
                  <c:v>560</c:v>
                </c:pt>
                <c:pt idx="6">
                  <c:v>666</c:v>
                </c:pt>
                <c:pt idx="7">
                  <c:v>933</c:v>
                </c:pt>
                <c:pt idx="8">
                  <c:v>3527</c:v>
                </c:pt>
                <c:pt idx="9">
                  <c:v>38673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B9-4F7A-AEC9-357D5DE6C142}"/>
            </c:ext>
          </c:extLst>
        </c:ser>
        <c:ser>
          <c:idx val="4"/>
          <c:order val="4"/>
          <c:tx>
            <c:strRef>
              <c:f>'Import. volailles'!$C$9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volailles'!$D$9:$M$9</c:f>
              <c:numCache>
                <c:formatCode>0</c:formatCode>
                <c:ptCount val="10"/>
                <c:pt idx="0">
                  <c:v>28252</c:v>
                </c:pt>
                <c:pt idx="1">
                  <c:v>31428</c:v>
                </c:pt>
                <c:pt idx="2">
                  <c:v>23038</c:v>
                </c:pt>
                <c:pt idx="3">
                  <c:v>25880</c:v>
                </c:pt>
                <c:pt idx="4">
                  <c:v>28161</c:v>
                </c:pt>
                <c:pt idx="5">
                  <c:v>30163</c:v>
                </c:pt>
                <c:pt idx="6">
                  <c:v>17593</c:v>
                </c:pt>
                <c:pt idx="7">
                  <c:v>20874</c:v>
                </c:pt>
                <c:pt idx="8">
                  <c:v>22897</c:v>
                </c:pt>
                <c:pt idx="9">
                  <c:v>14341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B9-4F7A-AEC9-357D5DE6C142}"/>
            </c:ext>
          </c:extLst>
        </c:ser>
        <c:ser>
          <c:idx val="5"/>
          <c:order val="5"/>
          <c:tx>
            <c:strRef>
              <c:f>'Import. volailles'!$C$10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volailles'!$D$10:$M$10</c:f>
              <c:numCache>
                <c:formatCode>0</c:formatCode>
                <c:ptCount val="10"/>
                <c:pt idx="0">
                  <c:v>531</c:v>
                </c:pt>
                <c:pt idx="1">
                  <c:v>497</c:v>
                </c:pt>
                <c:pt idx="2">
                  <c:v>496</c:v>
                </c:pt>
                <c:pt idx="3">
                  <c:v>969</c:v>
                </c:pt>
                <c:pt idx="4">
                  <c:v>1093</c:v>
                </c:pt>
                <c:pt idx="5">
                  <c:v>4200</c:v>
                </c:pt>
                <c:pt idx="6">
                  <c:v>8217</c:v>
                </c:pt>
                <c:pt idx="7">
                  <c:v>6088</c:v>
                </c:pt>
                <c:pt idx="8">
                  <c:v>7378</c:v>
                </c:pt>
                <c:pt idx="9">
                  <c:v>9516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B9-4F7A-AEC9-357D5DE6C142}"/>
            </c:ext>
          </c:extLst>
        </c:ser>
        <c:ser>
          <c:idx val="6"/>
          <c:order val="6"/>
          <c:tx>
            <c:strRef>
              <c:f>'Import. volailles'!$C$11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volailles'!$D$11:$M$11</c:f>
              <c:numCache>
                <c:formatCode>0</c:formatCode>
                <c:ptCount val="10"/>
                <c:pt idx="0">
                  <c:v>2714</c:v>
                </c:pt>
                <c:pt idx="1">
                  <c:v>2819</c:v>
                </c:pt>
                <c:pt idx="2">
                  <c:v>2093</c:v>
                </c:pt>
                <c:pt idx="3">
                  <c:v>2918</c:v>
                </c:pt>
                <c:pt idx="4">
                  <c:v>2000</c:v>
                </c:pt>
                <c:pt idx="5">
                  <c:v>3084</c:v>
                </c:pt>
                <c:pt idx="6">
                  <c:v>1841</c:v>
                </c:pt>
                <c:pt idx="7">
                  <c:v>4692</c:v>
                </c:pt>
                <c:pt idx="8">
                  <c:v>2813</c:v>
                </c:pt>
                <c:pt idx="9">
                  <c:v>7503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B9-4F7A-AEC9-357D5DE6C142}"/>
            </c:ext>
          </c:extLst>
        </c:ser>
        <c:ser>
          <c:idx val="7"/>
          <c:order val="7"/>
          <c:tx>
            <c:strRef>
              <c:f>'Import. volailles'!$C$12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volailles'!$D$12:$M$12</c:f>
              <c:numCache>
                <c:formatCode>0</c:formatCode>
                <c:ptCount val="10"/>
                <c:pt idx="0">
                  <c:v>3220</c:v>
                </c:pt>
                <c:pt idx="1">
                  <c:v>5041</c:v>
                </c:pt>
                <c:pt idx="2">
                  <c:v>3188</c:v>
                </c:pt>
                <c:pt idx="3">
                  <c:v>5492</c:v>
                </c:pt>
                <c:pt idx="4">
                  <c:v>4349</c:v>
                </c:pt>
                <c:pt idx="5">
                  <c:v>5944</c:v>
                </c:pt>
                <c:pt idx="6">
                  <c:v>4859</c:v>
                </c:pt>
                <c:pt idx="7">
                  <c:v>8742</c:v>
                </c:pt>
                <c:pt idx="8">
                  <c:v>1937</c:v>
                </c:pt>
                <c:pt idx="9">
                  <c:v>4573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B9-4F7A-AEC9-357D5DE6C142}"/>
            </c:ext>
          </c:extLst>
        </c:ser>
        <c:ser>
          <c:idx val="8"/>
          <c:order val="8"/>
          <c:tx>
            <c:strRef>
              <c:f>'Import. volailles'!$C$13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volailles'!$D$13:$M$13</c:f>
              <c:numCache>
                <c:formatCode>0</c:formatCode>
                <c:ptCount val="10"/>
                <c:pt idx="0">
                  <c:v>50</c:v>
                </c:pt>
                <c:pt idx="1">
                  <c:v>0</c:v>
                </c:pt>
                <c:pt idx="2">
                  <c:v>283</c:v>
                </c:pt>
                <c:pt idx="3">
                  <c:v>132</c:v>
                </c:pt>
                <c:pt idx="4">
                  <c:v>251</c:v>
                </c:pt>
                <c:pt idx="5">
                  <c:v>510</c:v>
                </c:pt>
                <c:pt idx="6">
                  <c:v>35</c:v>
                </c:pt>
                <c:pt idx="7">
                  <c:v>39</c:v>
                </c:pt>
                <c:pt idx="8">
                  <c:v>2022</c:v>
                </c:pt>
                <c:pt idx="9">
                  <c:v>3421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B9-4F7A-AEC9-357D5DE6C142}"/>
            </c:ext>
          </c:extLst>
        </c:ser>
        <c:ser>
          <c:idx val="9"/>
          <c:order val="9"/>
          <c:tx>
            <c:strRef>
              <c:f>'Import. volailles'!$C$14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volailles'!$D$14:$M$14</c:f>
              <c:numCache>
                <c:formatCode>0</c:formatCode>
                <c:ptCount val="10"/>
                <c:pt idx="0">
                  <c:v>2063</c:v>
                </c:pt>
                <c:pt idx="1">
                  <c:v>2137</c:v>
                </c:pt>
                <c:pt idx="2">
                  <c:v>1863</c:v>
                </c:pt>
                <c:pt idx="3">
                  <c:v>2467</c:v>
                </c:pt>
                <c:pt idx="4">
                  <c:v>2773</c:v>
                </c:pt>
                <c:pt idx="5">
                  <c:v>2546</c:v>
                </c:pt>
                <c:pt idx="6">
                  <c:v>3350</c:v>
                </c:pt>
                <c:pt idx="7">
                  <c:v>2944</c:v>
                </c:pt>
                <c:pt idx="8">
                  <c:v>3290</c:v>
                </c:pt>
                <c:pt idx="9">
                  <c:v>3363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B9-4F7A-AEC9-357D5DE6C142}"/>
            </c:ext>
          </c:extLst>
        </c:ser>
        <c:ser>
          <c:idx val="10"/>
          <c:order val="10"/>
          <c:tx>
            <c:strRef>
              <c:f>'Import. volailles'!$C$15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317</c:v>
                </c:pt>
                <c:pt idx="8">
                  <c:v>411</c:v>
                </c:pt>
                <c:pt idx="9">
                  <c:v>2877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B9-4F7A-AEC9-357D5DE6C142}"/>
            </c:ext>
          </c:extLst>
        </c:ser>
        <c:ser>
          <c:idx val="11"/>
          <c:order val="11"/>
          <c:tx>
            <c:strRef>
              <c:f>'Import. volailles'!$C$16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54</c:v>
                </c:pt>
                <c:pt idx="4">
                  <c:v>159</c:v>
                </c:pt>
                <c:pt idx="5">
                  <c:v>1434</c:v>
                </c:pt>
                <c:pt idx="6">
                  <c:v>830</c:v>
                </c:pt>
                <c:pt idx="7">
                  <c:v>4774</c:v>
                </c:pt>
                <c:pt idx="8">
                  <c:v>634</c:v>
                </c:pt>
                <c:pt idx="9">
                  <c:v>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B9-4F7A-AEC9-357D5DE6C142}"/>
            </c:ext>
          </c:extLst>
        </c:ser>
        <c:ser>
          <c:idx val="13"/>
          <c:order val="12"/>
          <c:tx>
            <c:strRef>
              <c:f>'Import. volailles'!$C$18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volailles'!$D$18:$M$18</c:f>
              <c:numCache>
                <c:formatCode>0</c:formatCode>
                <c:ptCount val="10"/>
                <c:pt idx="0">
                  <c:v>1042</c:v>
                </c:pt>
                <c:pt idx="1">
                  <c:v>1920</c:v>
                </c:pt>
                <c:pt idx="2">
                  <c:v>2297</c:v>
                </c:pt>
                <c:pt idx="3">
                  <c:v>2677</c:v>
                </c:pt>
                <c:pt idx="4">
                  <c:v>2433</c:v>
                </c:pt>
                <c:pt idx="5">
                  <c:v>1524</c:v>
                </c:pt>
                <c:pt idx="6">
                  <c:v>5568</c:v>
                </c:pt>
                <c:pt idx="7">
                  <c:v>1661</c:v>
                </c:pt>
                <c:pt idx="8">
                  <c:v>2038</c:v>
                </c:pt>
                <c:pt idx="9">
                  <c:v>2394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B9-4F7A-AEC9-357D5DE6C142}"/>
            </c:ext>
          </c:extLst>
        </c:ser>
        <c:ser>
          <c:idx val="12"/>
          <c:order val="13"/>
          <c:tx>
            <c:strRef>
              <c:f>'Import. volailles'!$C$17</c:f>
              <c:strCache>
                <c:ptCount val="1"/>
                <c:pt idx="0">
                  <c:v>France (16)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volailles'!$D$17:$M$17</c:f>
              <c:numCache>
                <c:formatCode>0</c:formatCode>
                <c:ptCount val="10"/>
                <c:pt idx="0">
                  <c:v>455</c:v>
                </c:pt>
                <c:pt idx="1">
                  <c:v>1061</c:v>
                </c:pt>
                <c:pt idx="2">
                  <c:v>1031</c:v>
                </c:pt>
                <c:pt idx="3">
                  <c:v>471</c:v>
                </c:pt>
                <c:pt idx="4">
                  <c:v>513</c:v>
                </c:pt>
                <c:pt idx="5">
                  <c:v>367</c:v>
                </c:pt>
                <c:pt idx="6">
                  <c:v>388</c:v>
                </c:pt>
                <c:pt idx="7">
                  <c:v>211</c:v>
                </c:pt>
                <c:pt idx="8">
                  <c:v>220</c:v>
                </c:pt>
                <c:pt idx="9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FB9-4F7A-AEC9-357D5DE6C1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41168"/>
        <c:axId val="4768431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121753</c:v>
                      </c:pt>
                      <c:pt idx="1">
                        <c:v>145040</c:v>
                      </c:pt>
                      <c:pt idx="2">
                        <c:v>124995</c:v>
                      </c:pt>
                      <c:pt idx="3">
                        <c:v>138593</c:v>
                      </c:pt>
                      <c:pt idx="4">
                        <c:v>142839</c:v>
                      </c:pt>
                      <c:pt idx="5">
                        <c:v>169728</c:v>
                      </c:pt>
                      <c:pt idx="6">
                        <c:v>150946</c:v>
                      </c:pt>
                      <c:pt idx="7">
                        <c:v>200548</c:v>
                      </c:pt>
                      <c:pt idx="8">
                        <c:v>179415</c:v>
                      </c:pt>
                      <c:pt idx="9">
                        <c:v>229992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EFB9-4F7A-AEC9-357D5DE6C14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3366</c:v>
                      </c:pt>
                      <c:pt idx="1">
                        <c:v>4837</c:v>
                      </c:pt>
                      <c:pt idx="2">
                        <c:v>4372</c:v>
                      </c:pt>
                      <c:pt idx="3">
                        <c:v>4607</c:v>
                      </c:pt>
                      <c:pt idx="4">
                        <c:v>5473</c:v>
                      </c:pt>
                      <c:pt idx="5">
                        <c:v>4430</c:v>
                      </c:pt>
                      <c:pt idx="6">
                        <c:v>4635</c:v>
                      </c:pt>
                      <c:pt idx="7">
                        <c:v>3832</c:v>
                      </c:pt>
                      <c:pt idx="8">
                        <c:v>6622</c:v>
                      </c:pt>
                      <c:pt idx="9">
                        <c:v>8032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EFB9-4F7A-AEC9-357D5DE6C142}"/>
                  </c:ext>
                </c:extLst>
              </c15:ser>
            </c15:filteredBarSeries>
          </c:ext>
        </c:extLst>
      </c:barChart>
      <c:catAx>
        <c:axId val="47684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3128"/>
        <c:crosses val="autoZero"/>
        <c:auto val="1"/>
        <c:lblAlgn val="ctr"/>
        <c:lblOffset val="100"/>
        <c:noMultiLvlLbl val="0"/>
      </c:catAx>
      <c:valAx>
        <c:axId val="476843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116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32241942054135"/>
          <c:y val="0.76764580709447106"/>
          <c:w val="0.80679930894527085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volailles'!$C$38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volailles'!$D$38:$M$38</c:f>
              <c:numCache>
                <c:formatCode>0%</c:formatCode>
                <c:ptCount val="10"/>
                <c:pt idx="0">
                  <c:v>0.68205300896076482</c:v>
                </c:pt>
                <c:pt idx="1">
                  <c:v>0.67377964699393267</c:v>
                </c:pt>
                <c:pt idx="2">
                  <c:v>0.68370734829393176</c:v>
                </c:pt>
                <c:pt idx="3">
                  <c:v>0.69209123115886084</c:v>
                </c:pt>
                <c:pt idx="4">
                  <c:v>0.70147508733609165</c:v>
                </c:pt>
                <c:pt idx="5">
                  <c:v>0.70345493966817496</c:v>
                </c:pt>
                <c:pt idx="6">
                  <c:v>0.71283107866389306</c:v>
                </c:pt>
                <c:pt idx="7">
                  <c:v>0.74432554799848416</c:v>
                </c:pt>
                <c:pt idx="8">
                  <c:v>0.73710670791182453</c:v>
                </c:pt>
                <c:pt idx="9">
                  <c:v>0.61974329541897111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2E-4C29-88C5-CDBEB994E6E8}"/>
            </c:ext>
          </c:extLst>
        </c:ser>
        <c:ser>
          <c:idx val="2"/>
          <c:order val="2"/>
          <c:tx>
            <c:strRef>
              <c:f>'Import. volailles'!$C$39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volailles'!$D$39:$M$39</c:f>
              <c:numCache>
                <c:formatCode>0%</c:formatCode>
                <c:ptCount val="10"/>
                <c:pt idx="0">
                  <c:v>3.1539263919574878E-3</c:v>
                </c:pt>
                <c:pt idx="1">
                  <c:v>1.6629895201323772E-2</c:v>
                </c:pt>
                <c:pt idx="2">
                  <c:v>4.1969678787151486E-2</c:v>
                </c:pt>
                <c:pt idx="3">
                  <c:v>1.1631179063877685E-2</c:v>
                </c:pt>
                <c:pt idx="4">
                  <c:v>6.3358046471901934E-3</c:v>
                </c:pt>
                <c:pt idx="5">
                  <c:v>3.2993966817496229E-3</c:v>
                </c:pt>
                <c:pt idx="6">
                  <c:v>4.4121738900003973E-3</c:v>
                </c:pt>
                <c:pt idx="7">
                  <c:v>4.6522528272533257E-3</c:v>
                </c:pt>
                <c:pt idx="8">
                  <c:v>1.9658334030042083E-2</c:v>
                </c:pt>
                <c:pt idx="9">
                  <c:v>0.16814932693311072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2E-4C29-88C5-CDBEB994E6E8}"/>
            </c:ext>
          </c:extLst>
        </c:ser>
        <c:ser>
          <c:idx val="3"/>
          <c:order val="3"/>
          <c:tx>
            <c:strRef>
              <c:f>'Import. volailles'!$C$40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volailles'!$D$40:$M$40</c:f>
              <c:numCache>
                <c:formatCode>0%</c:formatCode>
                <c:ptCount val="10"/>
                <c:pt idx="0">
                  <c:v>0.2320435636082889</c:v>
                </c:pt>
                <c:pt idx="1">
                  <c:v>0.21668505239933811</c:v>
                </c:pt>
                <c:pt idx="2">
                  <c:v>0.1843113724548982</c:v>
                </c:pt>
                <c:pt idx="3">
                  <c:v>0.18673381772528194</c:v>
                </c:pt>
                <c:pt idx="4">
                  <c:v>0.19715203830886521</c:v>
                </c:pt>
                <c:pt idx="5">
                  <c:v>0.17771375377073906</c:v>
                </c:pt>
                <c:pt idx="6">
                  <c:v>0.11655161448465014</c:v>
                </c:pt>
                <c:pt idx="7">
                  <c:v>0.10408480762710175</c:v>
                </c:pt>
                <c:pt idx="8">
                  <c:v>0.12762032160075801</c:v>
                </c:pt>
                <c:pt idx="9">
                  <c:v>6.2354342759748167E-2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2E-4C29-88C5-CDBEB994E6E8}"/>
            </c:ext>
          </c:extLst>
        </c:ser>
        <c:ser>
          <c:idx val="4"/>
          <c:order val="4"/>
          <c:tx>
            <c:strRef>
              <c:f>'Import. volailles'!$C$41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volailles'!$D$41:$M$41</c:f>
              <c:numCache>
                <c:formatCode>0%</c:formatCode>
                <c:ptCount val="10"/>
                <c:pt idx="0">
                  <c:v>4.3612888388787135E-3</c:v>
                </c:pt>
                <c:pt idx="1">
                  <c:v>3.4266409266409266E-3</c:v>
                </c:pt>
                <c:pt idx="2">
                  <c:v>3.9681587263490541E-3</c:v>
                </c:pt>
                <c:pt idx="3">
                  <c:v>6.9916951072564988E-3</c:v>
                </c:pt>
                <c:pt idx="4">
                  <c:v>7.6519718004186528E-3</c:v>
                </c:pt>
                <c:pt idx="5">
                  <c:v>2.4745475113122171E-2</c:v>
                </c:pt>
                <c:pt idx="6">
                  <c:v>5.4436685967167067E-2</c:v>
                </c:pt>
                <c:pt idx="7">
                  <c:v>3.0356822306879153E-2</c:v>
                </c:pt>
                <c:pt idx="8">
                  <c:v>4.1122537134576261E-2</c:v>
                </c:pt>
                <c:pt idx="9">
                  <c:v>4.1375352186162999E-2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2E-4C29-88C5-CDBEB994E6E8}"/>
            </c:ext>
          </c:extLst>
        </c:ser>
        <c:ser>
          <c:idx val="5"/>
          <c:order val="5"/>
          <c:tx>
            <c:strRef>
              <c:f>'Import. volailles'!$C$42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volailles'!$D$42:$M$42</c:f>
              <c:numCache>
                <c:formatCode>0%</c:formatCode>
                <c:ptCount val="10"/>
                <c:pt idx="0">
                  <c:v>2.2291031843157869E-2</c:v>
                </c:pt>
                <c:pt idx="1">
                  <c:v>1.9436017650303363E-2</c:v>
                </c:pt>
                <c:pt idx="2">
                  <c:v>1.6744669786791472E-2</c:v>
                </c:pt>
                <c:pt idx="3">
                  <c:v>2.1054454409674371E-2</c:v>
                </c:pt>
                <c:pt idx="4">
                  <c:v>1.400177822583468E-2</c:v>
                </c:pt>
                <c:pt idx="5">
                  <c:v>1.8170248868778282E-2</c:v>
                </c:pt>
                <c:pt idx="6">
                  <c:v>1.2196414611847946E-2</c:v>
                </c:pt>
                <c:pt idx="7">
                  <c:v>2.3395895247023155E-2</c:v>
                </c:pt>
                <c:pt idx="8">
                  <c:v>1.5678733662179863E-2</c:v>
                </c:pt>
                <c:pt idx="9">
                  <c:v>3.2622873839090058E-2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2E-4C29-88C5-CDBEB994E6E8}"/>
            </c:ext>
          </c:extLst>
        </c:ser>
        <c:ser>
          <c:idx val="6"/>
          <c:order val="6"/>
          <c:tx>
            <c:strRef>
              <c:f>'Import. volailles'!$C$43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volailles'!$D$43:$M$43</c:f>
              <c:numCache>
                <c:formatCode>0%</c:formatCode>
                <c:ptCount val="10"/>
                <c:pt idx="0">
                  <c:v>2.6446986932560184E-2</c:v>
                </c:pt>
                <c:pt idx="1">
                  <c:v>3.4755929398786543E-2</c:v>
                </c:pt>
                <c:pt idx="2">
                  <c:v>2.5505020200808033E-2</c:v>
                </c:pt>
                <c:pt idx="3">
                  <c:v>3.9626820979414543E-2</c:v>
                </c:pt>
                <c:pt idx="4">
                  <c:v>3.0446866752077514E-2</c:v>
                </c:pt>
                <c:pt idx="5">
                  <c:v>3.5020739064856712E-2</c:v>
                </c:pt>
                <c:pt idx="6">
                  <c:v>3.2190319716984883E-2</c:v>
                </c:pt>
                <c:pt idx="7">
                  <c:v>4.3590561860502225E-2</c:v>
                </c:pt>
                <c:pt idx="8">
                  <c:v>1.0796198757071595E-2</c:v>
                </c:pt>
                <c:pt idx="9">
                  <c:v>1.9883300288705694E-2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2E-4C29-88C5-CDBEB994E6E8}"/>
            </c:ext>
          </c:extLst>
        </c:ser>
        <c:ser>
          <c:idx val="7"/>
          <c:order val="7"/>
          <c:tx>
            <c:strRef>
              <c:f>'Import. volailles'!$C$44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volailles'!$D$44:$M$44</c:f>
              <c:numCache>
                <c:formatCode>0%</c:formatCode>
                <c:ptCount val="10"/>
                <c:pt idx="0">
                  <c:v>4.1066749895279789E-4</c:v>
                </c:pt>
                <c:pt idx="1">
                  <c:v>0</c:v>
                </c:pt>
                <c:pt idx="2">
                  <c:v>2.2640905636225448E-3</c:v>
                </c:pt>
                <c:pt idx="3">
                  <c:v>9.5242905485847049E-4</c:v>
                </c:pt>
                <c:pt idx="4">
                  <c:v>1.7572231673422525E-3</c:v>
                </c:pt>
                <c:pt idx="5">
                  <c:v>3.0048076923076925E-3</c:v>
                </c:pt>
                <c:pt idx="6">
                  <c:v>2.3187100022524612E-4</c:v>
                </c:pt>
                <c:pt idx="7">
                  <c:v>1.9446715998165028E-4</c:v>
                </c:pt>
                <c:pt idx="8">
                  <c:v>1.126996070562662E-2</c:v>
                </c:pt>
                <c:pt idx="9">
                  <c:v>1.4874430414970956E-2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2E-4C29-88C5-CDBEB994E6E8}"/>
            </c:ext>
          </c:extLst>
        </c:ser>
        <c:ser>
          <c:idx val="8"/>
          <c:order val="8"/>
          <c:tx>
            <c:strRef>
              <c:f>'Import. volailles'!$C$45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volailles'!$D$45:$M$45</c:f>
              <c:numCache>
                <c:formatCode>0%</c:formatCode>
                <c:ptCount val="10"/>
                <c:pt idx="0">
                  <c:v>1.6944141006792441E-2</c:v>
                </c:pt>
                <c:pt idx="1">
                  <c:v>1.4733866519580805E-2</c:v>
                </c:pt>
                <c:pt idx="2">
                  <c:v>1.4904596183847353E-2</c:v>
                </c:pt>
                <c:pt idx="3">
                  <c:v>1.7800321805574598E-2</c:v>
                </c:pt>
                <c:pt idx="4">
                  <c:v>1.9413465510119784E-2</c:v>
                </c:pt>
                <c:pt idx="5">
                  <c:v>1.5000471342383108E-2</c:v>
                </c:pt>
                <c:pt idx="6">
                  <c:v>2.2193367164416413E-2</c:v>
                </c:pt>
                <c:pt idx="7">
                  <c:v>1.4679777409896882E-2</c:v>
                </c:pt>
                <c:pt idx="8">
                  <c:v>1.833737424407101E-2</c:v>
                </c:pt>
                <c:pt idx="9">
                  <c:v>1.4622247730355838E-2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92E-4C29-88C5-CDBEB994E6E8}"/>
            </c:ext>
          </c:extLst>
        </c:ser>
        <c:ser>
          <c:idx val="9"/>
          <c:order val="9"/>
          <c:tx>
            <c:strRef>
              <c:f>'Import. volailles'!$C$46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volailles'!$D$46:$M$46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1.4430743255431371E-5</c:v>
                </c:pt>
                <c:pt idx="4">
                  <c:v>2.8003556451669362E-5</c:v>
                </c:pt>
                <c:pt idx="5">
                  <c:v>0</c:v>
                </c:pt>
                <c:pt idx="6">
                  <c:v>0</c:v>
                </c:pt>
                <c:pt idx="7">
                  <c:v>1.5806689670303368E-3</c:v>
                </c:pt>
                <c:pt idx="8">
                  <c:v>2.2907783630131259E-3</c:v>
                </c:pt>
                <c:pt idx="9">
                  <c:v>1.2509130752373995E-2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92E-4C29-88C5-CDBEB994E6E8}"/>
            </c:ext>
          </c:extLst>
        </c:ser>
        <c:ser>
          <c:idx val="10"/>
          <c:order val="10"/>
          <c:tx>
            <c:strRef>
              <c:f>'Import. volailles'!$C$47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volailles'!$D$47:$M$47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3.8963006789664704E-4</c:v>
                </c:pt>
                <c:pt idx="4">
                  <c:v>1.113141368953857E-3</c:v>
                </c:pt>
                <c:pt idx="5">
                  <c:v>8.4488122171945696E-3</c:v>
                </c:pt>
                <c:pt idx="6">
                  <c:v>5.4986551481986936E-3</c:v>
                </c:pt>
                <c:pt idx="7">
                  <c:v>2.3804774916728166E-2</c:v>
                </c:pt>
                <c:pt idx="8">
                  <c:v>3.5337067692221944E-3</c:v>
                </c:pt>
                <c:pt idx="9">
                  <c:v>2.8783609864690947E-3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92E-4C29-88C5-CDBEB994E6E8}"/>
            </c:ext>
          </c:extLst>
        </c:ser>
        <c:ser>
          <c:idx val="12"/>
          <c:order val="11"/>
          <c:tx>
            <c:strRef>
              <c:f>'Import. volailles'!$C$49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volailles'!$D$49:$M$49</c:f>
              <c:numCache>
                <c:formatCode>0%</c:formatCode>
                <c:ptCount val="10"/>
                <c:pt idx="0">
                  <c:v>8.558310678176308E-3</c:v>
                </c:pt>
                <c:pt idx="1">
                  <c:v>1.3237727523441808E-2</c:v>
                </c:pt>
                <c:pt idx="2">
                  <c:v>1.8376735069402777E-2</c:v>
                </c:pt>
                <c:pt idx="3">
                  <c:v>1.9315549847394892E-2</c:v>
                </c:pt>
                <c:pt idx="4">
                  <c:v>1.7033163211727889E-2</c:v>
                </c:pt>
                <c:pt idx="5">
                  <c:v>8.9790723981900446E-3</c:v>
                </c:pt>
                <c:pt idx="6">
                  <c:v>3.6887363692976294E-2</c:v>
                </c:pt>
                <c:pt idx="7">
                  <c:v>8.2823064802441306E-3</c:v>
                </c:pt>
                <c:pt idx="8">
                  <c:v>1.1359139425354626E-2</c:v>
                </c:pt>
                <c:pt idx="9">
                  <c:v>1.0409057706355003E-2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2E-4C29-88C5-CDBEB994E6E8}"/>
            </c:ext>
          </c:extLst>
        </c:ser>
        <c:ser>
          <c:idx val="11"/>
          <c:order val="12"/>
          <c:tx>
            <c:strRef>
              <c:f>'Import. volailles'!$C$48</c:f>
              <c:strCache>
                <c:ptCount val="1"/>
                <c:pt idx="0">
                  <c:v>France (16)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volailles'!$D$48:$M$48</c:f>
              <c:numCache>
                <c:formatCode>0%</c:formatCode>
                <c:ptCount val="10"/>
                <c:pt idx="0">
                  <c:v>3.7370742404704608E-3</c:v>
                </c:pt>
                <c:pt idx="1">
                  <c:v>7.3152233866519579E-3</c:v>
                </c:pt>
                <c:pt idx="2">
                  <c:v>8.2483299331973271E-3</c:v>
                </c:pt>
                <c:pt idx="3">
                  <c:v>3.3984400366540877E-3</c:v>
                </c:pt>
                <c:pt idx="4">
                  <c:v>3.5914561149265958E-3</c:v>
                </c:pt>
                <c:pt idx="5">
                  <c:v>2.1622831825037709E-3</c:v>
                </c:pt>
                <c:pt idx="6">
                  <c:v>2.5704556596398711E-3</c:v>
                </c:pt>
                <c:pt idx="7">
                  <c:v>1.0521171988750822E-3</c:v>
                </c:pt>
                <c:pt idx="8">
                  <c:v>1.2262073962600675E-3</c:v>
                </c:pt>
                <c:pt idx="9">
                  <c:v>5.782809836863891E-4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92E-4C29-88C5-CDBEB994E6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48224"/>
        <c:axId val="4768407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0.99144168932182364</c:v>
                      </c:pt>
                      <c:pt idx="1">
                        <c:v>0.98676227247655801</c:v>
                      </c:pt>
                      <c:pt idx="2">
                        <c:v>0.98162326493059715</c:v>
                      </c:pt>
                      <c:pt idx="3">
                        <c:v>0.98068445015260508</c:v>
                      </c:pt>
                      <c:pt idx="4">
                        <c:v>0.98296683678827224</c:v>
                      </c:pt>
                      <c:pt idx="5">
                        <c:v>0.99102092760181004</c:v>
                      </c:pt>
                      <c:pt idx="6">
                        <c:v>0.96311263630702371</c:v>
                      </c:pt>
                      <c:pt idx="7">
                        <c:v>0.99171769351975592</c:v>
                      </c:pt>
                      <c:pt idx="8">
                        <c:v>0.9886408605746454</c:v>
                      </c:pt>
                      <c:pt idx="9">
                        <c:v>0.98959094229364486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692E-4C29-88C5-CDBEB994E6E8}"/>
                  </c:ext>
                </c:extLst>
              </c15:ser>
            </c15:filteredBarSeries>
          </c:ext>
        </c:extLst>
      </c:barChart>
      <c:catAx>
        <c:axId val="47684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0776"/>
        <c:crosses val="autoZero"/>
        <c:auto val="1"/>
        <c:lblAlgn val="ctr"/>
        <c:lblOffset val="100"/>
        <c:noMultiLvlLbl val="0"/>
      </c:catAx>
      <c:valAx>
        <c:axId val="4768407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32241942054135"/>
          <c:y val="0.76764580709447106"/>
          <c:w val="0.80251312264871466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porcins'!$C$7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porcins'!$D$7:$M$7</c:f>
              <c:numCache>
                <c:formatCode>0</c:formatCode>
                <c:ptCount val="10"/>
                <c:pt idx="0">
                  <c:v>27536</c:v>
                </c:pt>
                <c:pt idx="1">
                  <c:v>35148</c:v>
                </c:pt>
                <c:pt idx="2">
                  <c:v>34259</c:v>
                </c:pt>
                <c:pt idx="3">
                  <c:v>42799</c:v>
                </c:pt>
                <c:pt idx="4">
                  <c:v>36073</c:v>
                </c:pt>
                <c:pt idx="5">
                  <c:v>48724</c:v>
                </c:pt>
                <c:pt idx="6">
                  <c:v>50469</c:v>
                </c:pt>
                <c:pt idx="7">
                  <c:v>54757</c:v>
                </c:pt>
                <c:pt idx="8">
                  <c:v>61865</c:v>
                </c:pt>
                <c:pt idx="9">
                  <c:v>79486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4-470B-923E-7F1A39164310}"/>
            </c:ext>
          </c:extLst>
        </c:ser>
        <c:ser>
          <c:idx val="3"/>
          <c:order val="3"/>
          <c:tx>
            <c:strRef>
              <c:f>'Import. porcins'!$C$8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porcins'!$D$8:$M$8</c:f>
              <c:numCache>
                <c:formatCode>0</c:formatCode>
                <c:ptCount val="10"/>
                <c:pt idx="0">
                  <c:v>14822</c:v>
                </c:pt>
                <c:pt idx="1">
                  <c:v>15332</c:v>
                </c:pt>
                <c:pt idx="2">
                  <c:v>15694</c:v>
                </c:pt>
                <c:pt idx="3">
                  <c:v>15444</c:v>
                </c:pt>
                <c:pt idx="4">
                  <c:v>11765</c:v>
                </c:pt>
                <c:pt idx="5">
                  <c:v>11293</c:v>
                </c:pt>
                <c:pt idx="6">
                  <c:v>12819</c:v>
                </c:pt>
                <c:pt idx="7">
                  <c:v>8799</c:v>
                </c:pt>
                <c:pt idx="8">
                  <c:v>17085</c:v>
                </c:pt>
                <c:pt idx="9">
                  <c:v>20415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4-470B-923E-7F1A39164310}"/>
            </c:ext>
          </c:extLst>
        </c:ser>
        <c:ser>
          <c:idx val="4"/>
          <c:order val="4"/>
          <c:tx>
            <c:strRef>
              <c:f>'Import. porcins'!$C$9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porcins'!$D$9:$M$9</c:f>
              <c:numCache>
                <c:formatCode>0</c:formatCode>
                <c:ptCount val="10"/>
                <c:pt idx="0">
                  <c:v>2682</c:v>
                </c:pt>
                <c:pt idx="1">
                  <c:v>3895</c:v>
                </c:pt>
                <c:pt idx="2">
                  <c:v>2744</c:v>
                </c:pt>
                <c:pt idx="3">
                  <c:v>3956</c:v>
                </c:pt>
                <c:pt idx="4">
                  <c:v>4698</c:v>
                </c:pt>
                <c:pt idx="5">
                  <c:v>4600</c:v>
                </c:pt>
                <c:pt idx="6">
                  <c:v>10080</c:v>
                </c:pt>
                <c:pt idx="7">
                  <c:v>13130</c:v>
                </c:pt>
                <c:pt idx="8">
                  <c:v>10876</c:v>
                </c:pt>
                <c:pt idx="9">
                  <c:v>6797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B4-470B-923E-7F1A39164310}"/>
            </c:ext>
          </c:extLst>
        </c:ser>
        <c:ser>
          <c:idx val="5"/>
          <c:order val="5"/>
          <c:tx>
            <c:strRef>
              <c:f>'Import. porcins'!$C$10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porcins'!$D$10:$M$10</c:f>
              <c:numCache>
                <c:formatCode>0</c:formatCode>
                <c:ptCount val="10"/>
                <c:pt idx="0">
                  <c:v>7124</c:v>
                </c:pt>
                <c:pt idx="1">
                  <c:v>8092</c:v>
                </c:pt>
                <c:pt idx="2">
                  <c:v>8757</c:v>
                </c:pt>
                <c:pt idx="3">
                  <c:v>6977</c:v>
                </c:pt>
                <c:pt idx="4">
                  <c:v>8757</c:v>
                </c:pt>
                <c:pt idx="5">
                  <c:v>7983</c:v>
                </c:pt>
                <c:pt idx="6">
                  <c:v>6524</c:v>
                </c:pt>
                <c:pt idx="7">
                  <c:v>5695</c:v>
                </c:pt>
                <c:pt idx="8">
                  <c:v>6252</c:v>
                </c:pt>
                <c:pt idx="9">
                  <c:v>6570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B4-470B-923E-7F1A39164310}"/>
            </c:ext>
          </c:extLst>
        </c:ser>
        <c:ser>
          <c:idx val="6"/>
          <c:order val="6"/>
          <c:tx>
            <c:strRef>
              <c:f>'Import. porcins'!$C$11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porcins'!$D$11:$M$11</c:f>
              <c:numCache>
                <c:formatCode>0</c:formatCode>
                <c:ptCount val="10"/>
                <c:pt idx="0">
                  <c:v>15729</c:v>
                </c:pt>
                <c:pt idx="1">
                  <c:v>13326</c:v>
                </c:pt>
                <c:pt idx="2">
                  <c:v>11473</c:v>
                </c:pt>
                <c:pt idx="3">
                  <c:v>14296</c:v>
                </c:pt>
                <c:pt idx="4">
                  <c:v>9755</c:v>
                </c:pt>
                <c:pt idx="5">
                  <c:v>8067</c:v>
                </c:pt>
                <c:pt idx="6">
                  <c:v>4958</c:v>
                </c:pt>
                <c:pt idx="7">
                  <c:v>3320</c:v>
                </c:pt>
                <c:pt idx="8">
                  <c:v>4449</c:v>
                </c:pt>
                <c:pt idx="9">
                  <c:v>2896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B4-470B-923E-7F1A39164310}"/>
            </c:ext>
          </c:extLst>
        </c:ser>
        <c:ser>
          <c:idx val="7"/>
          <c:order val="7"/>
          <c:tx>
            <c:strRef>
              <c:f>'Import. porcins'!$C$12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porcins'!$D$12:$M$12</c:f>
              <c:numCache>
                <c:formatCode>0</c:formatCode>
                <c:ptCount val="10"/>
                <c:pt idx="0">
                  <c:v>9106</c:v>
                </c:pt>
                <c:pt idx="1">
                  <c:v>2634</c:v>
                </c:pt>
                <c:pt idx="2">
                  <c:v>3900</c:v>
                </c:pt>
                <c:pt idx="3">
                  <c:v>2359</c:v>
                </c:pt>
                <c:pt idx="4">
                  <c:v>3726</c:v>
                </c:pt>
                <c:pt idx="5">
                  <c:v>2897</c:v>
                </c:pt>
                <c:pt idx="6">
                  <c:v>2197</c:v>
                </c:pt>
                <c:pt idx="7">
                  <c:v>1559</c:v>
                </c:pt>
                <c:pt idx="8">
                  <c:v>1470</c:v>
                </c:pt>
                <c:pt idx="9">
                  <c:v>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B4-470B-923E-7F1A39164310}"/>
            </c:ext>
          </c:extLst>
        </c:ser>
        <c:ser>
          <c:idx val="8"/>
          <c:order val="8"/>
          <c:tx>
            <c:strRef>
              <c:f>'Import. porcins'!$C$13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porcins'!$D$13:$M$13</c:f>
              <c:numCache>
                <c:formatCode>0</c:formatCode>
                <c:ptCount val="10"/>
                <c:pt idx="0">
                  <c:v>23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774</c:v>
                </c:pt>
                <c:pt idx="6">
                  <c:v>1747</c:v>
                </c:pt>
                <c:pt idx="7">
                  <c:v>1000</c:v>
                </c:pt>
                <c:pt idx="8">
                  <c:v>1252</c:v>
                </c:pt>
                <c:pt idx="9">
                  <c:v>1789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B4-470B-923E-7F1A39164310}"/>
            </c:ext>
          </c:extLst>
        </c:ser>
        <c:ser>
          <c:idx val="9"/>
          <c:order val="9"/>
          <c:tx>
            <c:strRef>
              <c:f>'Import. porcins'!$C$14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porcins'!$D$14:$M$14</c:f>
              <c:numCache>
                <c:formatCode>0</c:formatCode>
                <c:ptCount val="10"/>
                <c:pt idx="0">
                  <c:v>964</c:v>
                </c:pt>
                <c:pt idx="1">
                  <c:v>955</c:v>
                </c:pt>
                <c:pt idx="2">
                  <c:v>1064</c:v>
                </c:pt>
                <c:pt idx="3">
                  <c:v>1022</c:v>
                </c:pt>
                <c:pt idx="4">
                  <c:v>1627</c:v>
                </c:pt>
                <c:pt idx="5">
                  <c:v>1635</c:v>
                </c:pt>
                <c:pt idx="6">
                  <c:v>1567</c:v>
                </c:pt>
                <c:pt idx="7">
                  <c:v>1594</c:v>
                </c:pt>
                <c:pt idx="8">
                  <c:v>1392</c:v>
                </c:pt>
                <c:pt idx="9">
                  <c:v>1492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9B4-470B-923E-7F1A39164310}"/>
            </c:ext>
          </c:extLst>
        </c:ser>
        <c:ser>
          <c:idx val="10"/>
          <c:order val="10"/>
          <c:tx>
            <c:strRef>
              <c:f>'Import. porcins'!$C$15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porcins'!$D$15:$M$15</c:f>
              <c:numCache>
                <c:formatCode>0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22</c:v>
                </c:pt>
                <c:pt idx="3">
                  <c:v>197</c:v>
                </c:pt>
                <c:pt idx="4">
                  <c:v>315</c:v>
                </c:pt>
                <c:pt idx="5">
                  <c:v>560</c:v>
                </c:pt>
                <c:pt idx="6">
                  <c:v>535</c:v>
                </c:pt>
                <c:pt idx="7">
                  <c:v>646</c:v>
                </c:pt>
                <c:pt idx="8">
                  <c:v>1597</c:v>
                </c:pt>
                <c:pt idx="9">
                  <c:v>1338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B4-470B-923E-7F1A39164310}"/>
            </c:ext>
          </c:extLst>
        </c:ser>
        <c:ser>
          <c:idx val="11"/>
          <c:order val="11"/>
          <c:tx>
            <c:strRef>
              <c:f>'Import. porcins'!$C$16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porcins'!$D$16:$M$16</c:f>
              <c:numCache>
                <c:formatCode>0</c:formatCode>
                <c:ptCount val="10"/>
                <c:pt idx="0">
                  <c:v>4332</c:v>
                </c:pt>
                <c:pt idx="1">
                  <c:v>2185</c:v>
                </c:pt>
                <c:pt idx="2">
                  <c:v>3839</c:v>
                </c:pt>
                <c:pt idx="3">
                  <c:v>1288</c:v>
                </c:pt>
                <c:pt idx="4">
                  <c:v>2142</c:v>
                </c:pt>
                <c:pt idx="5">
                  <c:v>2482</c:v>
                </c:pt>
                <c:pt idx="6">
                  <c:v>1839</c:v>
                </c:pt>
                <c:pt idx="7">
                  <c:v>2036</c:v>
                </c:pt>
                <c:pt idx="8">
                  <c:v>1643</c:v>
                </c:pt>
                <c:pt idx="9">
                  <c:v>1183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9B4-470B-923E-7F1A39164310}"/>
            </c:ext>
          </c:extLst>
        </c:ser>
        <c:ser>
          <c:idx val="13"/>
          <c:order val="12"/>
          <c:tx>
            <c:strRef>
              <c:f>'Import. porcins'!$C$18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porcins'!$D$18:$M$18</c:f>
              <c:numCache>
                <c:formatCode>0</c:formatCode>
                <c:ptCount val="10"/>
                <c:pt idx="0">
                  <c:v>8627</c:v>
                </c:pt>
                <c:pt idx="1">
                  <c:v>9817</c:v>
                </c:pt>
                <c:pt idx="2">
                  <c:v>31858</c:v>
                </c:pt>
                <c:pt idx="3">
                  <c:v>8864</c:v>
                </c:pt>
                <c:pt idx="4">
                  <c:v>5349</c:v>
                </c:pt>
                <c:pt idx="5">
                  <c:v>5468</c:v>
                </c:pt>
                <c:pt idx="6">
                  <c:v>5214</c:v>
                </c:pt>
                <c:pt idx="7">
                  <c:v>4036</c:v>
                </c:pt>
                <c:pt idx="8">
                  <c:v>5917</c:v>
                </c:pt>
                <c:pt idx="9">
                  <c:v>6283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9B4-470B-923E-7F1A39164310}"/>
            </c:ext>
          </c:extLst>
        </c:ser>
        <c:ser>
          <c:idx val="12"/>
          <c:order val="13"/>
          <c:tx>
            <c:strRef>
              <c:f>'Import. porcins'!$C$17</c:f>
              <c:strCache>
                <c:ptCount val="1"/>
                <c:pt idx="0">
                  <c:v>France (16)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porcins'!$D$17:$M$17</c:f>
              <c:numCache>
                <c:formatCode>0</c:formatCode>
                <c:ptCount val="10"/>
                <c:pt idx="0">
                  <c:v>2424</c:v>
                </c:pt>
                <c:pt idx="1">
                  <c:v>1351</c:v>
                </c:pt>
                <c:pt idx="2">
                  <c:v>1256</c:v>
                </c:pt>
                <c:pt idx="3">
                  <c:v>938</c:v>
                </c:pt>
                <c:pt idx="4">
                  <c:v>784</c:v>
                </c:pt>
                <c:pt idx="5">
                  <c:v>454</c:v>
                </c:pt>
                <c:pt idx="6">
                  <c:v>245</c:v>
                </c:pt>
                <c:pt idx="7">
                  <c:v>240</c:v>
                </c:pt>
                <c:pt idx="8">
                  <c:v>67</c:v>
                </c:pt>
                <c:pt idx="9">
                  <c:v>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9B4-470B-923E-7F1A39164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43520"/>
        <c:axId val="4768509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93370</c:v>
                      </c:pt>
                      <c:pt idx="1">
                        <c:v>92739</c:v>
                      </c:pt>
                      <c:pt idx="2">
                        <c:v>114866</c:v>
                      </c:pt>
                      <c:pt idx="3">
                        <c:v>98140</c:v>
                      </c:pt>
                      <c:pt idx="4">
                        <c:v>84991</c:v>
                      </c:pt>
                      <c:pt idx="5">
                        <c:v>94937</c:v>
                      </c:pt>
                      <c:pt idx="6">
                        <c:v>98194</c:v>
                      </c:pt>
                      <c:pt idx="7">
                        <c:v>96812</c:v>
                      </c:pt>
                      <c:pt idx="8">
                        <c:v>113865</c:v>
                      </c:pt>
                      <c:pt idx="9">
                        <c:v>130484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59B4-470B-923E-7F1A3916431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35855</c:v>
                      </c:pt>
                      <c:pt idx="1">
                        <c:v>35019</c:v>
                      </c:pt>
                      <c:pt idx="2">
                        <c:v>55400</c:v>
                      </c:pt>
                      <c:pt idx="3">
                        <c:v>34815</c:v>
                      </c:pt>
                      <c:pt idx="4">
                        <c:v>30155</c:v>
                      </c:pt>
                      <c:pt idx="5">
                        <c:v>28106</c:v>
                      </c:pt>
                      <c:pt idx="6">
                        <c:v>29457</c:v>
                      </c:pt>
                      <c:pt idx="7">
                        <c:v>27796</c:v>
                      </c:pt>
                      <c:pt idx="8">
                        <c:v>27519</c:v>
                      </c:pt>
                      <c:pt idx="9">
                        <c:v>23609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59B4-470B-923E-7F1A39164310}"/>
                  </c:ext>
                </c:extLst>
              </c15:ser>
            </c15:filteredBarSeries>
          </c:ext>
        </c:extLst>
      </c:barChart>
      <c:catAx>
        <c:axId val="47684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50968"/>
        <c:crosses val="autoZero"/>
        <c:auto val="1"/>
        <c:lblAlgn val="ctr"/>
        <c:lblOffset val="100"/>
        <c:noMultiLvlLbl val="0"/>
      </c:catAx>
      <c:valAx>
        <c:axId val="476850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3520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33193445699046"/>
          <c:y val="0.76657059193043775"/>
          <c:w val="0.79820390352309289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porcins'!$C$38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porcins'!$D$38:$M$38</c:f>
              <c:numCache>
                <c:formatCode>0%</c:formatCode>
                <c:ptCount val="10"/>
                <c:pt idx="0">
                  <c:v>0.29491271286280391</c:v>
                </c:pt>
                <c:pt idx="1">
                  <c:v>0.37899912658105006</c:v>
                </c:pt>
                <c:pt idx="2">
                  <c:v>0.29825187609910681</c:v>
                </c:pt>
                <c:pt idx="3">
                  <c:v>0.43610148767067453</c:v>
                </c:pt>
                <c:pt idx="4">
                  <c:v>0.42443317527738234</c:v>
                </c:pt>
                <c:pt idx="5">
                  <c:v>0.51322455944468437</c:v>
                </c:pt>
                <c:pt idx="6">
                  <c:v>0.51397234046886775</c:v>
                </c:pt>
                <c:pt idx="7">
                  <c:v>0.56560137173077718</c:v>
                </c:pt>
                <c:pt idx="8">
                  <c:v>0.54331884248891227</c:v>
                </c:pt>
                <c:pt idx="9">
                  <c:v>0.609162809233316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42-484B-99DF-6D05951BD74B}"/>
            </c:ext>
          </c:extLst>
        </c:ser>
        <c:ser>
          <c:idx val="2"/>
          <c:order val="2"/>
          <c:tx>
            <c:strRef>
              <c:f>'Import. porcins'!$C$39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porcins'!$D$39:$M$39</c:f>
              <c:numCache>
                <c:formatCode>0%</c:formatCode>
                <c:ptCount val="10"/>
                <c:pt idx="0">
                  <c:v>0.15874477883688551</c:v>
                </c:pt>
                <c:pt idx="1">
                  <c:v>0.16532418939173379</c:v>
                </c:pt>
                <c:pt idx="2">
                  <c:v>0.13662876743335714</c:v>
                </c:pt>
                <c:pt idx="3">
                  <c:v>0.15736702669655594</c:v>
                </c:pt>
                <c:pt idx="4">
                  <c:v>0.13842642162111282</c:v>
                </c:pt>
                <c:pt idx="5">
                  <c:v>0.11895256854545647</c:v>
                </c:pt>
                <c:pt idx="6">
                  <c:v>0.13054769130496771</c:v>
                </c:pt>
                <c:pt idx="7">
                  <c:v>9.0887493285956286E-2</c:v>
                </c:pt>
                <c:pt idx="8">
                  <c:v>0.1500461072322487</c:v>
                </c:pt>
                <c:pt idx="9">
                  <c:v>0.15645596394960301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42-484B-99DF-6D05951BD74B}"/>
            </c:ext>
          </c:extLst>
        </c:ser>
        <c:ser>
          <c:idx val="3"/>
          <c:order val="3"/>
          <c:tx>
            <c:strRef>
              <c:f>'Import. porcins'!$C$40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porcins'!$D$40:$M$40</c:f>
              <c:numCache>
                <c:formatCode>0%</c:formatCode>
                <c:ptCount val="10"/>
                <c:pt idx="0">
                  <c:v>2.8724429688336724E-2</c:v>
                </c:pt>
                <c:pt idx="1">
                  <c:v>4.1999590247900023E-2</c:v>
                </c:pt>
                <c:pt idx="2">
                  <c:v>2.3888705099855485E-2</c:v>
                </c:pt>
                <c:pt idx="3">
                  <c:v>4.0309761565111069E-2</c:v>
                </c:pt>
                <c:pt idx="4">
                  <c:v>5.5276441034933108E-2</c:v>
                </c:pt>
                <c:pt idx="5">
                  <c:v>4.8453184743566788E-2</c:v>
                </c:pt>
                <c:pt idx="6">
                  <c:v>0.10265392997535491</c:v>
                </c:pt>
                <c:pt idx="7">
                  <c:v>0.13562368301450234</c:v>
                </c:pt>
                <c:pt idx="8">
                  <c:v>9.5516620559434412E-2</c:v>
                </c:pt>
                <c:pt idx="9">
                  <c:v>5.209067778424941E-2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42-484B-99DF-6D05951BD74B}"/>
            </c:ext>
          </c:extLst>
        </c:ser>
        <c:ser>
          <c:idx val="4"/>
          <c:order val="4"/>
          <c:tx>
            <c:strRef>
              <c:f>'Import. porcins'!$C$41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porcins'!$D$41:$M$41</c:f>
              <c:numCache>
                <c:formatCode>0%</c:formatCode>
                <c:ptCount val="10"/>
                <c:pt idx="0">
                  <c:v>7.6298596979757952E-2</c:v>
                </c:pt>
                <c:pt idx="1">
                  <c:v>8.7255631395637218E-2</c:v>
                </c:pt>
                <c:pt idx="2">
                  <c:v>7.6236658367140844E-2</c:v>
                </c:pt>
                <c:pt idx="3">
                  <c:v>7.1092317098023231E-2</c:v>
                </c:pt>
                <c:pt idx="4">
                  <c:v>0.10303443894059371</c:v>
                </c:pt>
                <c:pt idx="5">
                  <c:v>8.40873421321508E-2</c:v>
                </c:pt>
                <c:pt idx="6">
                  <c:v>6.6439904678493589E-2</c:v>
                </c:pt>
                <c:pt idx="7">
                  <c:v>5.8825352229062516E-2</c:v>
                </c:pt>
                <c:pt idx="8">
                  <c:v>5.4907126860756161E-2</c:v>
                </c:pt>
                <c:pt idx="9">
                  <c:v>5.0351000888997882E-2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42-484B-99DF-6D05951BD74B}"/>
            </c:ext>
          </c:extLst>
        </c:ser>
        <c:ser>
          <c:idx val="5"/>
          <c:order val="5"/>
          <c:tx>
            <c:strRef>
              <c:f>'Import. porcins'!$C$42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porcins'!$D$42:$M$42</c:f>
              <c:numCache>
                <c:formatCode>0%</c:formatCode>
                <c:ptCount val="10"/>
                <c:pt idx="0">
                  <c:v>0.16845881974938418</c:v>
                </c:pt>
                <c:pt idx="1">
                  <c:v>0.14369359169281531</c:v>
                </c:pt>
                <c:pt idx="2">
                  <c:v>9.9881601170059023E-2</c:v>
                </c:pt>
                <c:pt idx="3">
                  <c:v>0.14566945180354596</c:v>
                </c:pt>
                <c:pt idx="4">
                  <c:v>0.11477685872621807</c:v>
                </c:pt>
                <c:pt idx="5">
                  <c:v>8.4972139418772449E-2</c:v>
                </c:pt>
                <c:pt idx="6">
                  <c:v>5.0491883414465241E-2</c:v>
                </c:pt>
                <c:pt idx="7">
                  <c:v>3.4293269429409579E-2</c:v>
                </c:pt>
                <c:pt idx="8">
                  <c:v>3.9072585957054408E-2</c:v>
                </c:pt>
                <c:pt idx="9">
                  <c:v>2.2194292020477607E-2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42-484B-99DF-6D05951BD74B}"/>
            </c:ext>
          </c:extLst>
        </c:ser>
        <c:ser>
          <c:idx val="6"/>
          <c:order val="6"/>
          <c:tx>
            <c:strRef>
              <c:f>'Import. porcins'!$C$43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porcins'!$D$43:$M$43</c:f>
              <c:numCache>
                <c:formatCode>0%</c:formatCode>
                <c:ptCount val="10"/>
                <c:pt idx="0">
                  <c:v>9.7525971939595155E-2</c:v>
                </c:pt>
                <c:pt idx="1">
                  <c:v>2.8402290298579887E-2</c:v>
                </c:pt>
                <c:pt idx="2">
                  <c:v>3.3952605644838332E-2</c:v>
                </c:pt>
                <c:pt idx="3">
                  <c:v>2.4037089871611982E-2</c:v>
                </c:pt>
                <c:pt idx="4">
                  <c:v>4.3839935993222813E-2</c:v>
                </c:pt>
                <c:pt idx="5">
                  <c:v>3.0514973087415864E-2</c:v>
                </c:pt>
                <c:pt idx="6">
                  <c:v>2.2374075809112572E-2</c:v>
                </c:pt>
                <c:pt idx="7">
                  <c:v>1.6103375614593234E-2</c:v>
                </c:pt>
                <c:pt idx="8">
                  <c:v>1.2910025029640363E-2</c:v>
                </c:pt>
                <c:pt idx="9">
                  <c:v>1.3902087612274301E-2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42-484B-99DF-6D05951BD74B}"/>
            </c:ext>
          </c:extLst>
        </c:ser>
        <c:ser>
          <c:idx val="7"/>
          <c:order val="7"/>
          <c:tx>
            <c:strRef>
              <c:f>'Import. porcins'!$C$44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porcins'!$D$44:$M$44</c:f>
              <c:numCache>
                <c:formatCode>0%</c:formatCode>
                <c:ptCount val="10"/>
                <c:pt idx="0">
                  <c:v>2.4633179822212704E-4</c:v>
                </c:pt>
                <c:pt idx="1">
                  <c:v>4.3131799997843413E-5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8.1527749981566717E-3</c:v>
                </c:pt>
                <c:pt idx="6">
                  <c:v>1.7791311078069943E-2</c:v>
                </c:pt>
                <c:pt idx="7">
                  <c:v>1.0329298020906499E-2</c:v>
                </c:pt>
                <c:pt idx="8">
                  <c:v>1.099547710007465E-2</c:v>
                </c:pt>
                <c:pt idx="9">
                  <c:v>1.3710493240550566E-2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42-484B-99DF-6D05951BD74B}"/>
            </c:ext>
          </c:extLst>
        </c:ser>
        <c:ser>
          <c:idx val="8"/>
          <c:order val="8"/>
          <c:tx>
            <c:strRef>
              <c:f>'Import. porcins'!$C$45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porcins'!$D$45:$M$45</c:f>
              <c:numCache>
                <c:formatCode>0%</c:formatCode>
                <c:ptCount val="10"/>
                <c:pt idx="0">
                  <c:v>1.0324515368962194E-2</c:v>
                </c:pt>
                <c:pt idx="1">
                  <c:v>1.0297717249485114E-2</c:v>
                </c:pt>
                <c:pt idx="2">
                  <c:v>9.262967283617432E-3</c:v>
                </c:pt>
                <c:pt idx="3">
                  <c:v>1.0413694721825963E-2</c:v>
                </c:pt>
                <c:pt idx="4">
                  <c:v>1.9143203398006847E-2</c:v>
                </c:pt>
                <c:pt idx="5">
                  <c:v>1.7221947186028628E-2</c:v>
                </c:pt>
                <c:pt idx="6">
                  <c:v>1.5958205185652892E-2</c:v>
                </c:pt>
                <c:pt idx="7">
                  <c:v>1.646490104532496E-2</c:v>
                </c:pt>
                <c:pt idx="8">
                  <c:v>1.2225003293373731E-2</c:v>
                </c:pt>
                <c:pt idx="9">
                  <c:v>1.1434352104472578E-2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442-484B-99DF-6D05951BD74B}"/>
            </c:ext>
          </c:extLst>
        </c:ser>
        <c:ser>
          <c:idx val="9"/>
          <c:order val="9"/>
          <c:tx>
            <c:strRef>
              <c:f>'Import. porcins'!$C$46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porcins'!$D$46:$M$46</c:f>
              <c:numCache>
                <c:formatCode>0%</c:formatCode>
                <c:ptCount val="10"/>
                <c:pt idx="0">
                  <c:v>1.071007818357074E-5</c:v>
                </c:pt>
                <c:pt idx="1">
                  <c:v>0</c:v>
                </c:pt>
                <c:pt idx="2">
                  <c:v>1.9152751902216497E-4</c:v>
                </c:pt>
                <c:pt idx="3">
                  <c:v>2.0073364581210517E-3</c:v>
                </c:pt>
                <c:pt idx="4">
                  <c:v>3.706274782035745E-3</c:v>
                </c:pt>
                <c:pt idx="5">
                  <c:v>5.8986485774776961E-3</c:v>
                </c:pt>
                <c:pt idx="6">
                  <c:v>5.44839806912846E-3</c:v>
                </c:pt>
                <c:pt idx="7">
                  <c:v>6.6727265215055986E-3</c:v>
                </c:pt>
                <c:pt idx="8">
                  <c:v>1.4025380933561675E-2</c:v>
                </c:pt>
                <c:pt idx="9">
                  <c:v>1.0254130774654363E-2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442-484B-99DF-6D05951BD74B}"/>
            </c:ext>
          </c:extLst>
        </c:ser>
        <c:ser>
          <c:idx val="10"/>
          <c:order val="10"/>
          <c:tx>
            <c:strRef>
              <c:f>'Import. porcins'!$C$47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porcins'!$D$47:$M$47</c:f>
              <c:numCache>
                <c:formatCode>0%</c:formatCode>
                <c:ptCount val="10"/>
                <c:pt idx="0">
                  <c:v>4.6396058691228446E-2</c:v>
                </c:pt>
                <c:pt idx="1">
                  <c:v>2.3560745748821964E-2</c:v>
                </c:pt>
                <c:pt idx="2">
                  <c:v>3.3421552069367783E-2</c:v>
                </c:pt>
                <c:pt idx="3">
                  <c:v>1.3124108416547788E-2</c:v>
                </c:pt>
                <c:pt idx="4">
                  <c:v>2.5202668517843065E-2</c:v>
                </c:pt>
                <c:pt idx="5">
                  <c:v>2.6143653159463643E-2</c:v>
                </c:pt>
                <c:pt idx="6">
                  <c:v>1.8728231867527548E-2</c:v>
                </c:pt>
                <c:pt idx="7">
                  <c:v>2.1030450770565631E-2</c:v>
                </c:pt>
                <c:pt idx="8">
                  <c:v>1.4429368111359944E-2</c:v>
                </c:pt>
                <c:pt idx="9">
                  <c:v>9.0662456699671986E-3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442-484B-99DF-6D05951BD74B}"/>
            </c:ext>
          </c:extLst>
        </c:ser>
        <c:ser>
          <c:idx val="12"/>
          <c:order val="11"/>
          <c:tx>
            <c:strRef>
              <c:f>'Import. porcins'!$C$49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porcins'!$D$49:$M$49</c:f>
              <c:numCache>
                <c:formatCode>0%</c:formatCode>
                <c:ptCount val="10"/>
                <c:pt idx="0">
                  <c:v>9.2395844489664772E-2</c:v>
                </c:pt>
                <c:pt idx="1">
                  <c:v>0.10585622014470719</c:v>
                </c:pt>
                <c:pt idx="2">
                  <c:v>0.27734925913673325</c:v>
                </c:pt>
                <c:pt idx="3">
                  <c:v>9.0319951090279196E-2</c:v>
                </c:pt>
                <c:pt idx="4">
                  <c:v>6.2936075584473644E-2</c:v>
                </c:pt>
                <c:pt idx="5">
                  <c:v>5.7596090038657212E-2</c:v>
                </c:pt>
                <c:pt idx="6">
                  <c:v>5.3098967350347269E-2</c:v>
                </c:pt>
                <c:pt idx="7">
                  <c:v>4.168904681237863E-2</c:v>
                </c:pt>
                <c:pt idx="8">
                  <c:v>5.1965046326790498E-2</c:v>
                </c:pt>
                <c:pt idx="9">
                  <c:v>4.8151497501609394E-2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442-484B-99DF-6D05951BD74B}"/>
            </c:ext>
          </c:extLst>
        </c:ser>
        <c:ser>
          <c:idx val="11"/>
          <c:order val="12"/>
          <c:tx>
            <c:strRef>
              <c:f>'Import. porcins'!$C$48</c:f>
              <c:strCache>
                <c:ptCount val="1"/>
                <c:pt idx="0">
                  <c:v>France (16)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porcins'!$D$48:$M$48</c:f>
              <c:numCache>
                <c:formatCode>0%</c:formatCode>
                <c:ptCount val="10"/>
                <c:pt idx="0">
                  <c:v>2.5961229516975475E-2</c:v>
                </c:pt>
                <c:pt idx="1">
                  <c:v>1.4567765449271611E-2</c:v>
                </c:pt>
                <c:pt idx="2">
                  <c:v>1.0934480176901781E-2</c:v>
                </c:pt>
                <c:pt idx="3">
                  <c:v>9.5577746077032816E-3</c:v>
                </c:pt>
                <c:pt idx="4">
                  <c:v>9.2245061241778541E-3</c:v>
                </c:pt>
                <c:pt idx="5">
                  <c:v>4.7821186681694175E-3</c:v>
                </c:pt>
                <c:pt idx="6">
                  <c:v>2.4950607980120986E-3</c:v>
                </c:pt>
                <c:pt idx="7">
                  <c:v>2.4790315250175598E-3</c:v>
                </c:pt>
                <c:pt idx="8">
                  <c:v>5.884161067931322E-4</c:v>
                </c:pt>
                <c:pt idx="9">
                  <c:v>3.2264492198277183E-3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442-484B-99DF-6D05951BD7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42736"/>
        <c:axId val="4768423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0.90760415551033502</c:v>
                      </c:pt>
                      <c:pt idx="1">
                        <c:v>0.8941437798552927</c:v>
                      </c:pt>
                      <c:pt idx="2">
                        <c:v>0.72265074086326686</c:v>
                      </c:pt>
                      <c:pt idx="3">
                        <c:v>0.90968004890972076</c:v>
                      </c:pt>
                      <c:pt idx="4">
                        <c:v>0.93706392441552633</c:v>
                      </c:pt>
                      <c:pt idx="5">
                        <c:v>0.94240390996134282</c:v>
                      </c:pt>
                      <c:pt idx="6">
                        <c:v>0.94690103264965275</c:v>
                      </c:pt>
                      <c:pt idx="7">
                        <c:v>0.95831095318762138</c:v>
                      </c:pt>
                      <c:pt idx="8">
                        <c:v>0.94803495367320945</c:v>
                      </c:pt>
                      <c:pt idx="9">
                        <c:v>0.95184850249839048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5442-484B-99DF-6D05951BD74B}"/>
                  </c:ext>
                </c:extLst>
              </c15:ser>
            </c15:filteredBarSeries>
          </c:ext>
        </c:extLst>
      </c:barChart>
      <c:catAx>
        <c:axId val="47684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2344"/>
        <c:crosses val="autoZero"/>
        <c:auto val="1"/>
        <c:lblAlgn val="ctr"/>
        <c:lblOffset val="100"/>
        <c:noMultiLvlLbl val="0"/>
      </c:catAx>
      <c:valAx>
        <c:axId val="4768423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2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32241942054135"/>
          <c:y val="0.76657059193043775"/>
          <c:w val="0.80037002950043656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FF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viande et produits carnés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2354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30" b="96875" l="6221" r="95490">
                        <a14:foregroundMark x1="19751" y1="6445" x2="19751" y2="6445"/>
                        <a14:foregroundMark x1="82271" y1="4688" x2="82271" y2="4688"/>
                        <a14:foregroundMark x1="95490" y1="37500" x2="95490" y2="37500"/>
                        <a14:foregroundMark x1="6376" y1="42578" x2="6376" y2="42578"/>
                        <a14:foregroundMark x1="54277" y1="86914" x2="54277" y2="86914"/>
                        <a14:foregroundMark x1="42457" y1="97070" x2="42457" y2="97070"/>
                        <a14:foregroundMark x1="20684" y1="3320" x2="20684" y2="3320"/>
                        <a14:foregroundMark x1="81182" y1="2930" x2="81182" y2="2930"/>
                      </a14:backgroundRemoval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55" y="4528448"/>
            <a:ext cx="1331885" cy="10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Singapour– Viande et produits carnés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Singapour– Viande et produits carnés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5236459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Singapour– Viande et produits carnés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6427865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Singapour– Viande et produits carnés Source : douane singapourienne,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FF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110274" y="4270462"/>
            <a:ext cx="3512744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Singapour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771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Singapour– </a:t>
            </a:r>
            <a:r>
              <a:rPr lang="fr-FR" dirty="0"/>
              <a:t>Viande et produits carnés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singapourienne,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Graisses animales </a:t>
            </a:r>
            <a:r>
              <a:rPr lang="fr-FR" dirty="0">
                <a:cs typeface="Calibri" panose="020F0502020204030204" pitchFamily="34" charset="0"/>
              </a:rPr>
              <a:t>pèse pour </a:t>
            </a:r>
            <a:r>
              <a:rPr lang="fr-FR" dirty="0" smtClean="0">
                <a:cs typeface="Calibri" panose="020F0502020204030204" pitchFamily="34" charset="0"/>
              </a:rPr>
              <a:t>un quart </a:t>
            </a:r>
            <a:r>
              <a:rPr lang="fr-FR" dirty="0">
                <a:cs typeface="Calibri" panose="020F0502020204030204" pitchFamily="34" charset="0"/>
              </a:rPr>
              <a:t>des importations depuis 2020. En provenance de France le poste </a:t>
            </a:r>
            <a:r>
              <a:rPr lang="fr-FR" i="1" dirty="0">
                <a:cs typeface="Calibri" panose="020F0502020204030204" pitchFamily="34" charset="0"/>
              </a:rPr>
              <a:t>Viandes et abats de volailles </a:t>
            </a:r>
            <a:r>
              <a:rPr lang="fr-FR" dirty="0">
                <a:cs typeface="Calibri" panose="020F0502020204030204" pitchFamily="34" charset="0"/>
              </a:rPr>
              <a:t>pèse pour </a:t>
            </a:r>
            <a:r>
              <a:rPr lang="fr-FR" dirty="0" smtClean="0">
                <a:cs typeface="Calibri" panose="020F0502020204030204" pitchFamily="34" charset="0"/>
              </a:rPr>
              <a:t>36 %.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549332"/>
              </p:ext>
            </p:extLst>
          </p:nvPr>
        </p:nvGraphicFramePr>
        <p:xfrm>
          <a:off x="166796" y="1763597"/>
          <a:ext cx="5935239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383870"/>
              </p:ext>
            </p:extLst>
          </p:nvPr>
        </p:nvGraphicFramePr>
        <p:xfrm>
          <a:off x="6092811" y="1763597"/>
          <a:ext cx="592601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52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415766" y="3022044"/>
            <a:ext cx="7360467" cy="813911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de volailles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9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Singapour– Viande et produits carnés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et abats de volailles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 Brésil </a:t>
            </a:r>
            <a:r>
              <a:rPr lang="fr-FR" dirty="0" smtClean="0"/>
              <a:t>est le principal fournisseur avec 62 % de part de marché. </a:t>
            </a:r>
            <a:r>
              <a:rPr lang="fr-FR" dirty="0"/>
              <a:t>La France est le </a:t>
            </a:r>
            <a:r>
              <a:rPr lang="fr-FR" dirty="0" smtClean="0"/>
              <a:t>16</a:t>
            </a:r>
            <a:r>
              <a:rPr lang="fr-FR" baseline="30000" dirty="0" smtClean="0"/>
              <a:t>e</a:t>
            </a:r>
            <a:r>
              <a:rPr lang="fr-FR" dirty="0" smtClean="0"/>
              <a:t> fournisseur </a:t>
            </a:r>
            <a:r>
              <a:rPr lang="fr-FR" dirty="0"/>
              <a:t>avec une part de marché de moins de 1%.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301035"/>
              </p:ext>
            </p:extLst>
          </p:nvPr>
        </p:nvGraphicFramePr>
        <p:xfrm>
          <a:off x="166797" y="1763596"/>
          <a:ext cx="5926014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64726"/>
              </p:ext>
            </p:extLst>
          </p:nvPr>
        </p:nvGraphicFramePr>
        <p:xfrm>
          <a:off x="6092811" y="1763596"/>
          <a:ext cx="5926014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893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27287" y="3041813"/>
            <a:ext cx="6337426" cy="774374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porcins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976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Singapour– Viande et produits carnés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</a:t>
            </a:r>
            <a:r>
              <a:rPr lang="fr-FR" dirty="0"/>
              <a:t>et abats porcins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importations </a:t>
            </a:r>
            <a:r>
              <a:rPr lang="fr-FR" dirty="0"/>
              <a:t>singapouriennes retrouvent un niveau élevé. La France est le </a:t>
            </a:r>
            <a:r>
              <a:rPr lang="fr-FR" dirty="0" smtClean="0"/>
              <a:t>16</a:t>
            </a:r>
            <a:r>
              <a:rPr lang="fr-FR" baseline="30000" dirty="0" smtClean="0"/>
              <a:t>e</a:t>
            </a:r>
            <a:r>
              <a:rPr lang="fr-FR" dirty="0" smtClean="0"/>
              <a:t> fournisseur </a:t>
            </a:r>
            <a:r>
              <a:rPr lang="fr-FR" dirty="0"/>
              <a:t>avec une part de marché de moins de </a:t>
            </a:r>
            <a:r>
              <a:rPr lang="fr-FR" dirty="0" smtClean="0"/>
              <a:t>1</a:t>
            </a:r>
            <a:r>
              <a:rPr lang="fr-FR" dirty="0"/>
              <a:t> </a:t>
            </a:r>
            <a:r>
              <a:rPr lang="fr-FR" dirty="0" smtClean="0"/>
              <a:t>%.</a:t>
            </a:r>
            <a:endParaRPr lang="fr-FR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2039212"/>
              </p:ext>
            </p:extLst>
          </p:nvPr>
        </p:nvGraphicFramePr>
        <p:xfrm>
          <a:off x="166796" y="1763597"/>
          <a:ext cx="5926185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641360"/>
              </p:ext>
            </p:extLst>
          </p:nvPr>
        </p:nvGraphicFramePr>
        <p:xfrm>
          <a:off x="6092811" y="1763597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5524997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222</Words>
  <Application>Microsoft Office PowerPoint</Application>
  <PresentationFormat>Grand écran</PresentationFormat>
  <Paragraphs>35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51</cp:revision>
  <dcterms:created xsi:type="dcterms:W3CDTF">2025-04-03T15:40:27Z</dcterms:created>
  <dcterms:modified xsi:type="dcterms:W3CDTF">2025-08-13T15:23:20Z</dcterms:modified>
</cp:coreProperties>
</file>