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4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YPOUDAT Margaux" initials="MP" lastIdx="1" clrIdx="0">
    <p:extLst>
      <p:ext uri="{19B8F6BF-5375-455C-9EA6-DF929625EA0E}">
        <p15:presenceInfo xmlns:p15="http://schemas.microsoft.com/office/powerpoint/2012/main" userId="PEYPOUDAT Margau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69-4D5E-BA4B-BD4DC3189F5D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B69-4D5E-BA4B-BD4DC3189F5D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B69-4D5E-BA4B-BD4DC3189F5D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B69-4D5E-BA4B-BD4DC3189F5D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B69-4D5E-BA4B-BD4DC3189F5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B69-4D5E-BA4B-BD4DC3189F5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B69-4D5E-BA4B-BD4DC3189F5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B69-4D5E-BA4B-BD4DC3189F5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B69-4D5E-BA4B-BD4DC3189F5D}"/>
              </c:ext>
            </c:extLst>
          </c:dPt>
          <c:dLbls>
            <c:dLbl>
              <c:idx val="0"/>
              <c:layout>
                <c:manualLayout>
                  <c:x val="-0.2289545543153359"/>
                  <c:y val="-0.197225176371418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759081479279943"/>
                      <c:h val="0.36915037025950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B69-4D5E-BA4B-BD4DC3189F5D}"/>
                </c:ext>
              </c:extLst>
            </c:dLbl>
            <c:dLbl>
              <c:idx val="1"/>
              <c:layout>
                <c:manualLayout>
                  <c:x val="0.23642291405619892"/>
                  <c:y val="5.05308671974020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394751079105657"/>
                      <c:h val="0.252285134622087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B69-4D5E-BA4B-BD4DC3189F5D}"/>
                </c:ext>
              </c:extLst>
            </c:dLbl>
            <c:dLbl>
              <c:idx val="2"/>
              <c:layout>
                <c:manualLayout>
                  <c:x val="-7.0745718533548829E-2"/>
                  <c:y val="5.60619758174441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69-4D5E-BA4B-BD4DC3189F5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69-4D5E-BA4B-BD4DC3189F5D}"/>
                </c:ext>
              </c:extLst>
            </c:dLbl>
            <c:dLbl>
              <c:idx val="4"/>
              <c:layout>
                <c:manualLayout>
                  <c:x val="0.22934523740899193"/>
                  <c:y val="7.08207716608669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69-4D5E-BA4B-BD4DC3189F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vins compo.'!$C$18:$C$23</c15:sqref>
                  </c15:fullRef>
                </c:ext>
              </c:extLst>
              <c:f>'Import. TBB vins compo.'!$C$20:$C$23</c:f>
              <c:strCache>
                <c:ptCount val="4"/>
                <c:pt idx="0">
                  <c:v>2208 - Spiritueux</c:v>
                </c:pt>
                <c:pt idx="1">
                  <c:v>2204 - Vins</c:v>
                </c:pt>
                <c:pt idx="2">
                  <c:v>2207 - Alcool éthylique (&gt; 80 % vol.)</c:v>
                </c:pt>
                <c:pt idx="3">
                  <c:v>Autres boissons alcoolisées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vins compo.'!$M$18:$M$23</c15:sqref>
                  </c15:fullRef>
                </c:ext>
              </c:extLst>
              <c:f>'Import. TBB vins compo.'!$M$20:$M$23</c:f>
              <c:numCache>
                <c:formatCode>0%</c:formatCode>
                <c:ptCount val="4"/>
                <c:pt idx="0">
                  <c:v>0.63653205140817026</c:v>
                </c:pt>
                <c:pt idx="1">
                  <c:v>0.25837150867285219</c:v>
                </c:pt>
                <c:pt idx="2">
                  <c:v>5.5069654896671795E-2</c:v>
                </c:pt>
                <c:pt idx="3">
                  <c:v>5.0026785419683403E-2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1B69-4D5E-BA4B-BD4DC3189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2204 - vins'!$C$36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vins'!$D$36:$M$36</c:f>
              <c:numCache>
                <c:formatCode>0%</c:formatCode>
                <c:ptCount val="10"/>
                <c:pt idx="0">
                  <c:v>0.72096726586149595</c:v>
                </c:pt>
                <c:pt idx="1">
                  <c:v>0.69342402177763873</c:v>
                </c:pt>
                <c:pt idx="2">
                  <c:v>0.73743305464833353</c:v>
                </c:pt>
                <c:pt idx="3">
                  <c:v>0.72124845633852319</c:v>
                </c:pt>
                <c:pt idx="4">
                  <c:v>0.72100226640699383</c:v>
                </c:pt>
                <c:pt idx="5">
                  <c:v>0.68282722453494504</c:v>
                </c:pt>
                <c:pt idx="6">
                  <c:v>0.67762776792031143</c:v>
                </c:pt>
                <c:pt idx="7">
                  <c:v>0.71420708024459933</c:v>
                </c:pt>
                <c:pt idx="8">
                  <c:v>0.68466297144895261</c:v>
                </c:pt>
                <c:pt idx="9">
                  <c:v>0.75187237345777247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84-462E-AD31-E224A1D6B6C4}"/>
            </c:ext>
          </c:extLst>
        </c:ser>
        <c:ser>
          <c:idx val="2"/>
          <c:order val="2"/>
          <c:tx>
            <c:strRef>
              <c:f>'Import. 2204 - vins'!$C$37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vins'!$D$37:$M$37</c:f>
              <c:numCache>
                <c:formatCode>0%</c:formatCode>
                <c:ptCount val="10"/>
                <c:pt idx="0">
                  <c:v>9.3957175165092485E-2</c:v>
                </c:pt>
                <c:pt idx="1">
                  <c:v>0.10389473741119931</c:v>
                </c:pt>
                <c:pt idx="2">
                  <c:v>9.8431733683433636E-2</c:v>
                </c:pt>
                <c:pt idx="3">
                  <c:v>0.10799158295514155</c:v>
                </c:pt>
                <c:pt idx="4">
                  <c:v>0.12100784744684984</c:v>
                </c:pt>
                <c:pt idx="5">
                  <c:v>0.13918494839984186</c:v>
                </c:pt>
                <c:pt idx="6">
                  <c:v>0.17203220503371447</c:v>
                </c:pt>
                <c:pt idx="7">
                  <c:v>0.12395794495955872</c:v>
                </c:pt>
                <c:pt idx="8">
                  <c:v>8.2120206342461657E-2</c:v>
                </c:pt>
                <c:pt idx="9">
                  <c:v>8.4513056322854482E-2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84-462E-AD31-E224A1D6B6C4}"/>
            </c:ext>
          </c:extLst>
        </c:ser>
        <c:ser>
          <c:idx val="3"/>
          <c:order val="3"/>
          <c:tx>
            <c:strRef>
              <c:f>'Import. 2204 - vins'!$C$38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vins'!$D$38:$M$38</c:f>
              <c:numCache>
                <c:formatCode>0%</c:formatCode>
                <c:ptCount val="10"/>
                <c:pt idx="0">
                  <c:v>3.8920398512634735E-2</c:v>
                </c:pt>
                <c:pt idx="1">
                  <c:v>4.286378493319918E-2</c:v>
                </c:pt>
                <c:pt idx="2">
                  <c:v>3.4443819201145948E-2</c:v>
                </c:pt>
                <c:pt idx="3">
                  <c:v>3.91361813102791E-2</c:v>
                </c:pt>
                <c:pt idx="4">
                  <c:v>3.782763523931261E-2</c:v>
                </c:pt>
                <c:pt idx="5">
                  <c:v>4.4081094136661017E-2</c:v>
                </c:pt>
                <c:pt idx="6">
                  <c:v>3.7266680055997037E-2</c:v>
                </c:pt>
                <c:pt idx="7">
                  <c:v>3.8345950184052645E-2</c:v>
                </c:pt>
                <c:pt idx="8">
                  <c:v>3.2881885982390884E-2</c:v>
                </c:pt>
                <c:pt idx="9">
                  <c:v>4.1855640783253996E-2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84-462E-AD31-E224A1D6B6C4}"/>
            </c:ext>
          </c:extLst>
        </c:ser>
        <c:ser>
          <c:idx val="4"/>
          <c:order val="4"/>
          <c:tx>
            <c:strRef>
              <c:f>'Import. 2204 - vins'!$C$39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vins'!$D$39:$M$39</c:f>
              <c:numCache>
                <c:formatCode>0%</c:formatCode>
                <c:ptCount val="10"/>
                <c:pt idx="0">
                  <c:v>3.3610225924887084E-2</c:v>
                </c:pt>
                <c:pt idx="1">
                  <c:v>3.0508903274007175E-2</c:v>
                </c:pt>
                <c:pt idx="2">
                  <c:v>3.2828121097731824E-2</c:v>
                </c:pt>
                <c:pt idx="3">
                  <c:v>3.6324365404388742E-2</c:v>
                </c:pt>
                <c:pt idx="4">
                  <c:v>3.2336434667108477E-2</c:v>
                </c:pt>
                <c:pt idx="5">
                  <c:v>3.4807741212714072E-2</c:v>
                </c:pt>
                <c:pt idx="6">
                  <c:v>2.3686182610515971E-2</c:v>
                </c:pt>
                <c:pt idx="7">
                  <c:v>2.7095203835730216E-2</c:v>
                </c:pt>
                <c:pt idx="8">
                  <c:v>3.3423232533661196E-2</c:v>
                </c:pt>
                <c:pt idx="9">
                  <c:v>3.9991930929082695E-2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84-462E-AD31-E224A1D6B6C4}"/>
            </c:ext>
          </c:extLst>
        </c:ser>
        <c:ser>
          <c:idx val="5"/>
          <c:order val="5"/>
          <c:tx>
            <c:strRef>
              <c:f>'Import. 2204 - vins'!$C$40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vins'!$D$40:$M$40</c:f>
              <c:numCache>
                <c:formatCode>0%</c:formatCode>
                <c:ptCount val="10"/>
                <c:pt idx="0">
                  <c:v>2.8244469933596247E-2</c:v>
                </c:pt>
                <c:pt idx="1">
                  <c:v>2.9573479872890725E-2</c:v>
                </c:pt>
                <c:pt idx="2">
                  <c:v>2.3971619622448048E-2</c:v>
                </c:pt>
                <c:pt idx="3">
                  <c:v>2.3905947470070688E-2</c:v>
                </c:pt>
                <c:pt idx="4">
                  <c:v>2.1331181850696202E-2</c:v>
                </c:pt>
                <c:pt idx="5">
                  <c:v>1.9883840405899349E-2</c:v>
                </c:pt>
                <c:pt idx="6">
                  <c:v>1.713947613018078E-2</c:v>
                </c:pt>
                <c:pt idx="7">
                  <c:v>1.4510851393560396E-2</c:v>
                </c:pt>
                <c:pt idx="8">
                  <c:v>1.7121023766636444E-2</c:v>
                </c:pt>
                <c:pt idx="9">
                  <c:v>2.4570293566630978E-2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84-462E-AD31-E224A1D6B6C4}"/>
            </c:ext>
          </c:extLst>
        </c:ser>
        <c:ser>
          <c:idx val="6"/>
          <c:order val="6"/>
          <c:tx>
            <c:strRef>
              <c:f>'Import. 2204 - vins'!$C$41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vins'!$D$41:$M$41</c:f>
              <c:numCache>
                <c:formatCode>0%</c:formatCode>
                <c:ptCount val="10"/>
                <c:pt idx="0">
                  <c:v>3.1920379624557051E-2</c:v>
                </c:pt>
                <c:pt idx="1">
                  <c:v>3.8047426219156168E-2</c:v>
                </c:pt>
                <c:pt idx="2">
                  <c:v>1.7698336192285009E-2</c:v>
                </c:pt>
                <c:pt idx="3">
                  <c:v>1.534969498280645E-2</c:v>
                </c:pt>
                <c:pt idx="4">
                  <c:v>1.4957566954736878E-2</c:v>
                </c:pt>
                <c:pt idx="5">
                  <c:v>2.1363354083174201E-2</c:v>
                </c:pt>
                <c:pt idx="6">
                  <c:v>2.2701140488955548E-2</c:v>
                </c:pt>
                <c:pt idx="7">
                  <c:v>2.3083411204739692E-2</c:v>
                </c:pt>
                <c:pt idx="8">
                  <c:v>1.8413867188431139E-2</c:v>
                </c:pt>
                <c:pt idx="9">
                  <c:v>1.3799967030012839E-2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84-462E-AD31-E224A1D6B6C4}"/>
            </c:ext>
          </c:extLst>
        </c:ser>
        <c:ser>
          <c:idx val="7"/>
          <c:order val="7"/>
          <c:tx>
            <c:strRef>
              <c:f>'Import. 2204 - vins'!$C$42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vins'!$D$42:$M$42</c:f>
              <c:numCache>
                <c:formatCode>0%</c:formatCode>
                <c:ptCount val="10"/>
                <c:pt idx="0">
                  <c:v>8.3404865141557677E-3</c:v>
                </c:pt>
                <c:pt idx="1">
                  <c:v>1.0185085668501181E-2</c:v>
                </c:pt>
                <c:pt idx="2">
                  <c:v>1.0220049168075921E-2</c:v>
                </c:pt>
                <c:pt idx="3">
                  <c:v>1.1565357921790836E-2</c:v>
                </c:pt>
                <c:pt idx="4">
                  <c:v>1.0964986743462938E-2</c:v>
                </c:pt>
                <c:pt idx="5">
                  <c:v>1.3239158747394572E-2</c:v>
                </c:pt>
                <c:pt idx="6">
                  <c:v>1.1559340446472057E-2</c:v>
                </c:pt>
                <c:pt idx="7">
                  <c:v>1.1022000905163653E-2</c:v>
                </c:pt>
                <c:pt idx="8">
                  <c:v>8.5814035071363256E-3</c:v>
                </c:pt>
                <c:pt idx="9">
                  <c:v>1.0122837133591089E-2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84-462E-AD31-E224A1D6B6C4}"/>
            </c:ext>
          </c:extLst>
        </c:ser>
        <c:ser>
          <c:idx val="8"/>
          <c:order val="8"/>
          <c:tx>
            <c:strRef>
              <c:f>'Import. 2204 - vins'!$C$43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vins'!$D$43:$M$43</c:f>
              <c:numCache>
                <c:formatCode>0%</c:formatCode>
                <c:ptCount val="10"/>
                <c:pt idx="0">
                  <c:v>1.2198517038431484E-2</c:v>
                </c:pt>
                <c:pt idx="1">
                  <c:v>1.2150616561716445E-2</c:v>
                </c:pt>
                <c:pt idx="2">
                  <c:v>1.3781341465384189E-2</c:v>
                </c:pt>
                <c:pt idx="3">
                  <c:v>1.6381809841767167E-2</c:v>
                </c:pt>
                <c:pt idx="4">
                  <c:v>1.3713965055819146E-2</c:v>
                </c:pt>
                <c:pt idx="5">
                  <c:v>1.2519865762363419E-2</c:v>
                </c:pt>
                <c:pt idx="6">
                  <c:v>7.8542064673260935E-3</c:v>
                </c:pt>
                <c:pt idx="7">
                  <c:v>9.7355985363140399E-3</c:v>
                </c:pt>
                <c:pt idx="8">
                  <c:v>7.6127977779264239E-3</c:v>
                </c:pt>
                <c:pt idx="9">
                  <c:v>7.8580053549037136E-3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484-462E-AD31-E224A1D6B6C4}"/>
            </c:ext>
          </c:extLst>
        </c:ser>
        <c:ser>
          <c:idx val="9"/>
          <c:order val="9"/>
          <c:tx>
            <c:strRef>
              <c:f>'Import. 2204 - vins'!$C$44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vins'!$D$44:$M$44</c:f>
              <c:numCache>
                <c:formatCode>0%</c:formatCode>
                <c:ptCount val="10"/>
                <c:pt idx="0">
                  <c:v>6.4412532876200962E-3</c:v>
                </c:pt>
                <c:pt idx="1">
                  <c:v>7.9165823816847343E-3</c:v>
                </c:pt>
                <c:pt idx="2">
                  <c:v>6.9875990857353821E-3</c:v>
                </c:pt>
                <c:pt idx="3">
                  <c:v>6.2929852732308876E-3</c:v>
                </c:pt>
                <c:pt idx="4">
                  <c:v>5.7462208358306033E-3</c:v>
                </c:pt>
                <c:pt idx="5">
                  <c:v>5.2117383378846053E-3</c:v>
                </c:pt>
                <c:pt idx="6">
                  <c:v>6.0447445509560251E-3</c:v>
                </c:pt>
                <c:pt idx="7">
                  <c:v>7.5134256165255014E-3</c:v>
                </c:pt>
                <c:pt idx="8">
                  <c:v>4.1998450181823244E-3</c:v>
                </c:pt>
                <c:pt idx="9">
                  <c:v>3.9084541108065458E-3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84-462E-AD31-E224A1D6B6C4}"/>
            </c:ext>
          </c:extLst>
        </c:ser>
        <c:ser>
          <c:idx val="10"/>
          <c:order val="10"/>
          <c:tx>
            <c:strRef>
              <c:f>'Import. 2204 - vins'!$C$45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vins'!$D$45:$M$45</c:f>
              <c:numCache>
                <c:formatCode>0%</c:formatCode>
                <c:ptCount val="10"/>
                <c:pt idx="0">
                  <c:v>6.8737162373231761E-3</c:v>
                </c:pt>
                <c:pt idx="1">
                  <c:v>6.2157436379565575E-3</c:v>
                </c:pt>
                <c:pt idx="2">
                  <c:v>4.5474067252214163E-3</c:v>
                </c:pt>
                <c:pt idx="3">
                  <c:v>3.5551386276417513E-3</c:v>
                </c:pt>
                <c:pt idx="4">
                  <c:v>3.7081630119734565E-3</c:v>
                </c:pt>
                <c:pt idx="5">
                  <c:v>3.4113906745697978E-3</c:v>
                </c:pt>
                <c:pt idx="6">
                  <c:v>2.2624405874346648E-3</c:v>
                </c:pt>
                <c:pt idx="7">
                  <c:v>2.8487133147851902E-3</c:v>
                </c:pt>
                <c:pt idx="8">
                  <c:v>3.1110400132254635E-3</c:v>
                </c:pt>
                <c:pt idx="9">
                  <c:v>3.386358565688424E-3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484-462E-AD31-E224A1D6B6C4}"/>
            </c:ext>
          </c:extLst>
        </c:ser>
        <c:ser>
          <c:idx val="11"/>
          <c:order val="11"/>
          <c:tx>
            <c:strRef>
              <c:f>'Import. 2204 - 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vins'!$D$46:$M$46</c:f>
              <c:numCache>
                <c:formatCode>0%</c:formatCode>
                <c:ptCount val="10"/>
                <c:pt idx="0">
                  <c:v>1.8526111900205974E-2</c:v>
                </c:pt>
                <c:pt idx="1">
                  <c:v>2.5219618262049749E-2</c:v>
                </c:pt>
                <c:pt idx="2">
                  <c:v>1.9656919110205048E-2</c:v>
                </c:pt>
                <c:pt idx="3">
                  <c:v>1.8248479874359604E-2</c:v>
                </c:pt>
                <c:pt idx="4">
                  <c:v>1.7403731787216062E-2</c:v>
                </c:pt>
                <c:pt idx="5">
                  <c:v>2.3469643704552044E-2</c:v>
                </c:pt>
                <c:pt idx="6">
                  <c:v>2.1825815708135906E-2</c:v>
                </c:pt>
                <c:pt idx="7">
                  <c:v>2.7679819804970557E-2</c:v>
                </c:pt>
                <c:pt idx="8">
                  <c:v>0.10787172642099549</c:v>
                </c:pt>
                <c:pt idx="9">
                  <c:v>1.8121082745402809E-2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84-462E-AD31-E224A1D6B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6092728"/>
        <c:axId val="466093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0.98147388809979397</c:v>
                      </c:pt>
                      <c:pt idx="1">
                        <c:v>0.97478038173795001</c:v>
                      </c:pt>
                      <c:pt idx="2">
                        <c:v>0.98034308088979505</c:v>
                      </c:pt>
                      <c:pt idx="3">
                        <c:v>0.98175152012564038</c:v>
                      </c:pt>
                      <c:pt idx="4">
                        <c:v>0.98259626821278379</c:v>
                      </c:pt>
                      <c:pt idx="5">
                        <c:v>0.97653035629544782</c:v>
                      </c:pt>
                      <c:pt idx="6">
                        <c:v>0.97817418429186409</c:v>
                      </c:pt>
                      <c:pt idx="7">
                        <c:v>0.97232018019502919</c:v>
                      </c:pt>
                      <c:pt idx="8">
                        <c:v>0.89212827357900459</c:v>
                      </c:pt>
                      <c:pt idx="9">
                        <c:v>0.98187891725459719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484-462E-AD31-E224A1D6B6C4}"/>
                  </c:ext>
                </c:extLst>
              </c15:ser>
            </c15:filteredBarSeries>
          </c:ext>
        </c:extLst>
      </c:barChart>
      <c:catAx>
        <c:axId val="46609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093120"/>
        <c:crosses val="autoZero"/>
        <c:auto val="1"/>
        <c:lblAlgn val="ctr"/>
        <c:lblOffset val="100"/>
        <c:noMultiLvlLbl val="0"/>
      </c:catAx>
      <c:valAx>
        <c:axId val="4660931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092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36030409991856"/>
          <c:y val="0.69433645616154493"/>
          <c:w val="0.84386246390047637"/>
          <c:h val="0.28623457698269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6"/>
          <c:order val="6"/>
          <c:tx>
            <c:strRef>
              <c:f>'Réexport. 2204 - vins'!$C$10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vins'!$D$10:$M$10</c:f>
              <c:numCache>
                <c:formatCode>0</c:formatCode>
                <c:ptCount val="10"/>
                <c:pt idx="0">
                  <c:v>-14211505</c:v>
                </c:pt>
                <c:pt idx="1">
                  <c:v>-13328964</c:v>
                </c:pt>
                <c:pt idx="2">
                  <c:v>-15077022</c:v>
                </c:pt>
                <c:pt idx="3">
                  <c:v>-14969596</c:v>
                </c:pt>
                <c:pt idx="4">
                  <c:v>-13430642</c:v>
                </c:pt>
                <c:pt idx="5">
                  <c:v>-10541083</c:v>
                </c:pt>
                <c:pt idx="6">
                  <c:v>-14214571</c:v>
                </c:pt>
                <c:pt idx="7">
                  <c:v>-15366534</c:v>
                </c:pt>
                <c:pt idx="8">
                  <c:v>-15180958</c:v>
                </c:pt>
                <c:pt idx="9">
                  <c:v>-12252908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30-4449-90E7-30A5CD14C523}"/>
            </c:ext>
          </c:extLst>
        </c:ser>
        <c:ser>
          <c:idx val="7"/>
          <c:order val="7"/>
          <c:tx>
            <c:strRef>
              <c:f>'Réexport. 2204 - vins'!$C$11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vins'!$D$11:$M$11</c:f>
              <c:numCache>
                <c:formatCode>0</c:formatCode>
                <c:ptCount val="10"/>
                <c:pt idx="0">
                  <c:v>-5608840</c:v>
                </c:pt>
                <c:pt idx="1">
                  <c:v>-5829390</c:v>
                </c:pt>
                <c:pt idx="2">
                  <c:v>-5948440</c:v>
                </c:pt>
                <c:pt idx="3">
                  <c:v>-6767799</c:v>
                </c:pt>
                <c:pt idx="4">
                  <c:v>-7360123</c:v>
                </c:pt>
                <c:pt idx="5">
                  <c:v>-6409701</c:v>
                </c:pt>
                <c:pt idx="6">
                  <c:v>-8666378</c:v>
                </c:pt>
                <c:pt idx="7">
                  <c:v>-8455974</c:v>
                </c:pt>
                <c:pt idx="8">
                  <c:v>-7107199</c:v>
                </c:pt>
                <c:pt idx="9">
                  <c:v>-5662540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30-4449-90E7-30A5CD14C523}"/>
            </c:ext>
          </c:extLst>
        </c:ser>
        <c:ser>
          <c:idx val="8"/>
          <c:order val="8"/>
          <c:tx>
            <c:strRef>
              <c:f>'Réexport. 2204 - vins'!$C$12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vins'!$D$12:$M$12</c:f>
              <c:numCache>
                <c:formatCode>0</c:formatCode>
                <c:ptCount val="10"/>
                <c:pt idx="0">
                  <c:v>-2334921</c:v>
                </c:pt>
                <c:pt idx="1">
                  <c:v>-2326107</c:v>
                </c:pt>
                <c:pt idx="2">
                  <c:v>-1922743</c:v>
                </c:pt>
                <c:pt idx="3">
                  <c:v>-2517956</c:v>
                </c:pt>
                <c:pt idx="4">
                  <c:v>-2235002</c:v>
                </c:pt>
                <c:pt idx="5">
                  <c:v>-2125694</c:v>
                </c:pt>
                <c:pt idx="6">
                  <c:v>-2351795</c:v>
                </c:pt>
                <c:pt idx="7">
                  <c:v>-2511933</c:v>
                </c:pt>
                <c:pt idx="8">
                  <c:v>-2435760</c:v>
                </c:pt>
                <c:pt idx="9">
                  <c:v>-2308421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30-4449-90E7-30A5CD14C523}"/>
            </c:ext>
          </c:extLst>
        </c:ser>
        <c:ser>
          <c:idx val="9"/>
          <c:order val="9"/>
          <c:tx>
            <c:strRef>
              <c:f>'Réexport. 2204 - vins'!$C$13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vins'!$D$13:$M$13</c:f>
              <c:numCache>
                <c:formatCode>0</c:formatCode>
                <c:ptCount val="10"/>
                <c:pt idx="0">
                  <c:v>-1574455</c:v>
                </c:pt>
                <c:pt idx="1">
                  <c:v>-1458426</c:v>
                </c:pt>
                <c:pt idx="2">
                  <c:v>-1965261</c:v>
                </c:pt>
                <c:pt idx="3">
                  <c:v>-3791591</c:v>
                </c:pt>
                <c:pt idx="4">
                  <c:v>-2130767</c:v>
                </c:pt>
                <c:pt idx="5">
                  <c:v>-1710654</c:v>
                </c:pt>
                <c:pt idx="6">
                  <c:v>-1421000</c:v>
                </c:pt>
                <c:pt idx="7">
                  <c:v>-1940034</c:v>
                </c:pt>
                <c:pt idx="8">
                  <c:v>-1770868</c:v>
                </c:pt>
                <c:pt idx="9">
                  <c:v>-1478484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30-4449-90E7-30A5CD14C523}"/>
            </c:ext>
          </c:extLst>
        </c:ser>
        <c:ser>
          <c:idx val="10"/>
          <c:order val="10"/>
          <c:tx>
            <c:strRef>
              <c:f>'Réexport. 2204 - vins'!$C$14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vins'!$D$14:$M$14</c:f>
              <c:numCache>
                <c:formatCode>0</c:formatCode>
                <c:ptCount val="10"/>
                <c:pt idx="0">
                  <c:v>-1477037</c:v>
                </c:pt>
                <c:pt idx="1">
                  <c:v>-1390120</c:v>
                </c:pt>
                <c:pt idx="2">
                  <c:v>-1300470</c:v>
                </c:pt>
                <c:pt idx="3">
                  <c:v>-1540376</c:v>
                </c:pt>
                <c:pt idx="4">
                  <c:v>-1327038</c:v>
                </c:pt>
                <c:pt idx="5">
                  <c:v>-1138318</c:v>
                </c:pt>
                <c:pt idx="6">
                  <c:v>-1180550</c:v>
                </c:pt>
                <c:pt idx="7">
                  <c:v>-1151994</c:v>
                </c:pt>
                <c:pt idx="8">
                  <c:v>-1352286</c:v>
                </c:pt>
                <c:pt idx="9">
                  <c:v>-1394635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30-4449-90E7-30A5CD14C523}"/>
            </c:ext>
          </c:extLst>
        </c:ser>
        <c:ser>
          <c:idx val="11"/>
          <c:order val="11"/>
          <c:tx>
            <c:strRef>
              <c:f>'Réexport. 2204 - vins'!$C$15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vins'!$D$15:$M$15</c:f>
              <c:numCache>
                <c:formatCode>0</c:formatCode>
                <c:ptCount val="10"/>
                <c:pt idx="0">
                  <c:v>-2357604</c:v>
                </c:pt>
                <c:pt idx="1">
                  <c:v>-2204128</c:v>
                </c:pt>
                <c:pt idx="2">
                  <c:v>-2279247</c:v>
                </c:pt>
                <c:pt idx="3">
                  <c:v>-2080569</c:v>
                </c:pt>
                <c:pt idx="4">
                  <c:v>-1449955</c:v>
                </c:pt>
                <c:pt idx="5">
                  <c:v>-1356175</c:v>
                </c:pt>
                <c:pt idx="6">
                  <c:v>-1256635</c:v>
                </c:pt>
                <c:pt idx="7">
                  <c:v>-1190507</c:v>
                </c:pt>
                <c:pt idx="8">
                  <c:v>-1240527</c:v>
                </c:pt>
                <c:pt idx="9">
                  <c:v>-1203874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30-4449-90E7-30A5CD14C523}"/>
            </c:ext>
          </c:extLst>
        </c:ser>
        <c:ser>
          <c:idx val="12"/>
          <c:order val="12"/>
          <c:tx>
            <c:strRef>
              <c:f>'Réexport. 2204 - vins'!$C$16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vins'!$D$16:$M$16</c:f>
              <c:numCache>
                <c:formatCode>0</c:formatCode>
                <c:ptCount val="10"/>
                <c:pt idx="0">
                  <c:v>-829322</c:v>
                </c:pt>
                <c:pt idx="1">
                  <c:v>-820726</c:v>
                </c:pt>
                <c:pt idx="2">
                  <c:v>-952641</c:v>
                </c:pt>
                <c:pt idx="3">
                  <c:v>-1303483</c:v>
                </c:pt>
                <c:pt idx="4">
                  <c:v>-1184328</c:v>
                </c:pt>
                <c:pt idx="5">
                  <c:v>-940419</c:v>
                </c:pt>
                <c:pt idx="6">
                  <c:v>-964718</c:v>
                </c:pt>
                <c:pt idx="7">
                  <c:v>-939454</c:v>
                </c:pt>
                <c:pt idx="8">
                  <c:v>-761025</c:v>
                </c:pt>
                <c:pt idx="9">
                  <c:v>-675262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30-4449-90E7-30A5CD14C523}"/>
            </c:ext>
          </c:extLst>
        </c:ser>
        <c:ser>
          <c:idx val="13"/>
          <c:order val="13"/>
          <c:tx>
            <c:strRef>
              <c:f>'Réexport. 2204 - vins'!$C$17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vins'!$D$17:$M$17</c:f>
              <c:numCache>
                <c:formatCode>0</c:formatCode>
                <c:ptCount val="10"/>
                <c:pt idx="0">
                  <c:v>-672811</c:v>
                </c:pt>
                <c:pt idx="1">
                  <c:v>-618323</c:v>
                </c:pt>
                <c:pt idx="2">
                  <c:v>-612014</c:v>
                </c:pt>
                <c:pt idx="3">
                  <c:v>-398808</c:v>
                </c:pt>
                <c:pt idx="4">
                  <c:v>-438259</c:v>
                </c:pt>
                <c:pt idx="5">
                  <c:v>-238412</c:v>
                </c:pt>
                <c:pt idx="6">
                  <c:v>-107724</c:v>
                </c:pt>
                <c:pt idx="7">
                  <c:v>-222422</c:v>
                </c:pt>
                <c:pt idx="8">
                  <c:v>-280313</c:v>
                </c:pt>
                <c:pt idx="9">
                  <c:v>-503319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130-4449-90E7-30A5CD14C523}"/>
            </c:ext>
          </c:extLst>
        </c:ser>
        <c:ser>
          <c:idx val="14"/>
          <c:order val="14"/>
          <c:tx>
            <c:strRef>
              <c:f>'Réexport. 2204 - vins'!$C$18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vins'!$D$18:$M$18</c:f>
              <c:numCache>
                <c:formatCode>0</c:formatCode>
                <c:ptCount val="10"/>
                <c:pt idx="0">
                  <c:v>-672792</c:v>
                </c:pt>
                <c:pt idx="1">
                  <c:v>-723359</c:v>
                </c:pt>
                <c:pt idx="2">
                  <c:v>-752705</c:v>
                </c:pt>
                <c:pt idx="3">
                  <c:v>-686899</c:v>
                </c:pt>
                <c:pt idx="4">
                  <c:v>-621399</c:v>
                </c:pt>
                <c:pt idx="5">
                  <c:v>-535222</c:v>
                </c:pt>
                <c:pt idx="6">
                  <c:v>-834261</c:v>
                </c:pt>
                <c:pt idx="7">
                  <c:v>-846360</c:v>
                </c:pt>
                <c:pt idx="8">
                  <c:v>-668515</c:v>
                </c:pt>
                <c:pt idx="9">
                  <c:v>-393189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130-4449-90E7-30A5CD14C523}"/>
            </c:ext>
          </c:extLst>
        </c:ser>
        <c:ser>
          <c:idx val="15"/>
          <c:order val="15"/>
          <c:tx>
            <c:strRef>
              <c:f>'Réexport. 2204 - vins'!$C$19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vins'!$D$19:$M$19</c:f>
              <c:numCache>
                <c:formatCode>0</c:formatCode>
                <c:ptCount val="10"/>
                <c:pt idx="0">
                  <c:v>-394351</c:v>
                </c:pt>
                <c:pt idx="1">
                  <c:v>-375595</c:v>
                </c:pt>
                <c:pt idx="2">
                  <c:v>-632966</c:v>
                </c:pt>
                <c:pt idx="3">
                  <c:v>-523981</c:v>
                </c:pt>
                <c:pt idx="4">
                  <c:v>-479370</c:v>
                </c:pt>
                <c:pt idx="5">
                  <c:v>-493448</c:v>
                </c:pt>
                <c:pt idx="6">
                  <c:v>-467412</c:v>
                </c:pt>
                <c:pt idx="7">
                  <c:v>-433672</c:v>
                </c:pt>
                <c:pt idx="8">
                  <c:v>-348807</c:v>
                </c:pt>
                <c:pt idx="9">
                  <c:v>-309732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130-4449-90E7-30A5CD14C523}"/>
            </c:ext>
          </c:extLst>
        </c:ser>
        <c:ser>
          <c:idx val="16"/>
          <c:order val="16"/>
          <c:tx>
            <c:strRef>
              <c:f>'Réexport. 2204 - vins'!$C$20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vins'!$D$20:$M$20</c:f>
              <c:numCache>
                <c:formatCode>0</c:formatCode>
                <c:ptCount val="10"/>
                <c:pt idx="0">
                  <c:v>5070613</c:v>
                </c:pt>
                <c:pt idx="1">
                  <c:v>4829501</c:v>
                </c:pt>
                <c:pt idx="2">
                  <c:v>5396568</c:v>
                </c:pt>
                <c:pt idx="3">
                  <c:v>5523032</c:v>
                </c:pt>
                <c:pt idx="4">
                  <c:v>4254346</c:v>
                </c:pt>
                <c:pt idx="5">
                  <c:v>4016790</c:v>
                </c:pt>
                <c:pt idx="6">
                  <c:v>5270324</c:v>
                </c:pt>
                <c:pt idx="7">
                  <c:v>5442529</c:v>
                </c:pt>
                <c:pt idx="8">
                  <c:v>5459801</c:v>
                </c:pt>
                <c:pt idx="9">
                  <c:v>4581112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130-4449-90E7-30A5CD14C523}"/>
            </c:ext>
          </c:extLst>
        </c:ser>
        <c:ser>
          <c:idx val="17"/>
          <c:order val="17"/>
          <c:tx>
            <c:strRef>
              <c:f>'Réexport. 2204 - vins'!$C$21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vins'!$D$21:$M$21</c:f>
              <c:numCache>
                <c:formatCode>0</c:formatCode>
                <c:ptCount val="10"/>
                <c:pt idx="0">
                  <c:v>2755166</c:v>
                </c:pt>
                <c:pt idx="1">
                  <c:v>2380702</c:v>
                </c:pt>
                <c:pt idx="2">
                  <c:v>2609510</c:v>
                </c:pt>
                <c:pt idx="3">
                  <c:v>2719519</c:v>
                </c:pt>
                <c:pt idx="4">
                  <c:v>1592951</c:v>
                </c:pt>
                <c:pt idx="5">
                  <c:v>1532979</c:v>
                </c:pt>
                <c:pt idx="6">
                  <c:v>2327260</c:v>
                </c:pt>
                <c:pt idx="7">
                  <c:v>2280199</c:v>
                </c:pt>
                <c:pt idx="8">
                  <c:v>2480675</c:v>
                </c:pt>
                <c:pt idx="9">
                  <c:v>2528580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130-4449-90E7-30A5CD14C523}"/>
            </c:ext>
          </c:extLst>
        </c:ser>
        <c:ser>
          <c:idx val="18"/>
          <c:order val="18"/>
          <c:tx>
            <c:strRef>
              <c:f>'Réexport. 2204 - vins'!$C$22</c:f>
              <c:strCache>
                <c:ptCount val="1"/>
                <c:pt idx="0">
                  <c:v>Hong Kong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vins'!$D$22:$M$22</c:f>
              <c:numCache>
                <c:formatCode>0</c:formatCode>
                <c:ptCount val="10"/>
                <c:pt idx="0">
                  <c:v>1650062</c:v>
                </c:pt>
                <c:pt idx="1">
                  <c:v>1563792</c:v>
                </c:pt>
                <c:pt idx="2">
                  <c:v>1908408</c:v>
                </c:pt>
                <c:pt idx="3">
                  <c:v>2087985</c:v>
                </c:pt>
                <c:pt idx="4">
                  <c:v>1818222</c:v>
                </c:pt>
                <c:pt idx="5">
                  <c:v>2120084</c:v>
                </c:pt>
                <c:pt idx="6">
                  <c:v>4133289</c:v>
                </c:pt>
                <c:pt idx="7">
                  <c:v>3448305</c:v>
                </c:pt>
                <c:pt idx="8">
                  <c:v>3656660</c:v>
                </c:pt>
                <c:pt idx="9">
                  <c:v>1337299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130-4449-90E7-30A5CD14C523}"/>
            </c:ext>
          </c:extLst>
        </c:ser>
        <c:ser>
          <c:idx val="19"/>
          <c:order val="19"/>
          <c:tx>
            <c:strRef>
              <c:f>'Réexport. 2204 - vins'!$C$23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vins'!$D$23:$M$23</c:f>
              <c:numCache>
                <c:formatCode>0</c:formatCode>
                <c:ptCount val="10"/>
                <c:pt idx="0">
                  <c:v>2267317</c:v>
                </c:pt>
                <c:pt idx="1">
                  <c:v>2146405</c:v>
                </c:pt>
                <c:pt idx="2">
                  <c:v>1699242</c:v>
                </c:pt>
                <c:pt idx="3">
                  <c:v>1731904</c:v>
                </c:pt>
                <c:pt idx="4">
                  <c:v>982031</c:v>
                </c:pt>
                <c:pt idx="5">
                  <c:v>709953</c:v>
                </c:pt>
                <c:pt idx="6">
                  <c:v>839986</c:v>
                </c:pt>
                <c:pt idx="7">
                  <c:v>1398859</c:v>
                </c:pt>
                <c:pt idx="8">
                  <c:v>873107</c:v>
                </c:pt>
                <c:pt idx="9">
                  <c:v>742008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130-4449-90E7-30A5CD14C523}"/>
            </c:ext>
          </c:extLst>
        </c:ser>
        <c:ser>
          <c:idx val="20"/>
          <c:order val="20"/>
          <c:tx>
            <c:strRef>
              <c:f>'Réexport. 2204 - vins'!$C$24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vins'!$D$24:$M$24</c:f>
              <c:numCache>
                <c:formatCode>0</c:formatCode>
                <c:ptCount val="10"/>
                <c:pt idx="0">
                  <c:v>801469</c:v>
                </c:pt>
                <c:pt idx="1">
                  <c:v>1132453</c:v>
                </c:pt>
                <c:pt idx="2">
                  <c:v>1015163</c:v>
                </c:pt>
                <c:pt idx="3">
                  <c:v>1011583</c:v>
                </c:pt>
                <c:pt idx="4">
                  <c:v>1045273</c:v>
                </c:pt>
                <c:pt idx="5">
                  <c:v>927538</c:v>
                </c:pt>
                <c:pt idx="6">
                  <c:v>1231905</c:v>
                </c:pt>
                <c:pt idx="7">
                  <c:v>824143</c:v>
                </c:pt>
                <c:pt idx="8">
                  <c:v>415550</c:v>
                </c:pt>
                <c:pt idx="9">
                  <c:v>737959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130-4449-90E7-30A5CD14C523}"/>
            </c:ext>
          </c:extLst>
        </c:ser>
        <c:ser>
          <c:idx val="21"/>
          <c:order val="21"/>
          <c:tx>
            <c:strRef>
              <c:f>'Réexport. 2204 - vins'!$C$25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vins'!$D$25:$M$25</c:f>
              <c:numCache>
                <c:formatCode>0</c:formatCode>
                <c:ptCount val="10"/>
                <c:pt idx="0">
                  <c:v>954642</c:v>
                </c:pt>
                <c:pt idx="1">
                  <c:v>1079318</c:v>
                </c:pt>
                <c:pt idx="2">
                  <c:v>738596</c:v>
                </c:pt>
                <c:pt idx="3">
                  <c:v>820288</c:v>
                </c:pt>
                <c:pt idx="4">
                  <c:v>623935</c:v>
                </c:pt>
                <c:pt idx="5">
                  <c:v>675929</c:v>
                </c:pt>
                <c:pt idx="6">
                  <c:v>377968</c:v>
                </c:pt>
                <c:pt idx="7">
                  <c:v>525734</c:v>
                </c:pt>
                <c:pt idx="8">
                  <c:v>668408</c:v>
                </c:pt>
                <c:pt idx="9">
                  <c:v>599792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130-4449-90E7-30A5CD14C523}"/>
            </c:ext>
          </c:extLst>
        </c:ser>
        <c:ser>
          <c:idx val="22"/>
          <c:order val="22"/>
          <c:tx>
            <c:strRef>
              <c:f>'Réexport. 2204 - vins'!$C$26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vins'!$D$26:$M$26</c:f>
              <c:numCache>
                <c:formatCode>0</c:formatCode>
                <c:ptCount val="10"/>
                <c:pt idx="0">
                  <c:v>1632473</c:v>
                </c:pt>
                <c:pt idx="1">
                  <c:v>1564699</c:v>
                </c:pt>
                <c:pt idx="2">
                  <c:v>1327399</c:v>
                </c:pt>
                <c:pt idx="3">
                  <c:v>1037533</c:v>
                </c:pt>
                <c:pt idx="4">
                  <c:v>749323</c:v>
                </c:pt>
                <c:pt idx="5">
                  <c:v>388474</c:v>
                </c:pt>
                <c:pt idx="6">
                  <c:v>419160</c:v>
                </c:pt>
                <c:pt idx="7">
                  <c:v>912752</c:v>
                </c:pt>
                <c:pt idx="8">
                  <c:v>653796</c:v>
                </c:pt>
                <c:pt idx="9">
                  <c:v>543895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130-4449-90E7-30A5CD14C523}"/>
            </c:ext>
          </c:extLst>
        </c:ser>
        <c:ser>
          <c:idx val="23"/>
          <c:order val="23"/>
          <c:tx>
            <c:strRef>
              <c:f>'Réexport. 2204 - vins'!$C$27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vins'!$D$27:$M$27</c:f>
              <c:numCache>
                <c:formatCode>0</c:formatCode>
                <c:ptCount val="10"/>
                <c:pt idx="0">
                  <c:v>448298</c:v>
                </c:pt>
                <c:pt idx="1">
                  <c:v>417934</c:v>
                </c:pt>
                <c:pt idx="2">
                  <c:v>443436</c:v>
                </c:pt>
                <c:pt idx="3">
                  <c:v>456789</c:v>
                </c:pt>
                <c:pt idx="4">
                  <c:v>329691</c:v>
                </c:pt>
                <c:pt idx="5">
                  <c:v>333525</c:v>
                </c:pt>
                <c:pt idx="6">
                  <c:v>537285</c:v>
                </c:pt>
                <c:pt idx="7">
                  <c:v>489933</c:v>
                </c:pt>
                <c:pt idx="8">
                  <c:v>330838</c:v>
                </c:pt>
                <c:pt idx="9">
                  <c:v>394190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4130-4449-90E7-30A5CD14C523}"/>
            </c:ext>
          </c:extLst>
        </c:ser>
        <c:ser>
          <c:idx val="24"/>
          <c:order val="24"/>
          <c:tx>
            <c:strRef>
              <c:f>'Réexport. 2204 - vins'!$C$28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vins'!$D$28:$M$28</c:f>
              <c:numCache>
                <c:formatCode>0</c:formatCode>
                <c:ptCount val="10"/>
                <c:pt idx="0">
                  <c:v>125435</c:v>
                </c:pt>
                <c:pt idx="1">
                  <c:v>141416</c:v>
                </c:pt>
                <c:pt idx="2">
                  <c:v>135039</c:v>
                </c:pt>
                <c:pt idx="3">
                  <c:v>190251</c:v>
                </c:pt>
                <c:pt idx="4">
                  <c:v>109689</c:v>
                </c:pt>
                <c:pt idx="5">
                  <c:v>80020</c:v>
                </c:pt>
                <c:pt idx="6">
                  <c:v>98249</c:v>
                </c:pt>
                <c:pt idx="7">
                  <c:v>245967</c:v>
                </c:pt>
                <c:pt idx="8">
                  <c:v>262442</c:v>
                </c:pt>
                <c:pt idx="9">
                  <c:v>299073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130-4449-90E7-30A5CD14C523}"/>
            </c:ext>
          </c:extLst>
        </c:ser>
        <c:ser>
          <c:idx val="25"/>
          <c:order val="25"/>
          <c:tx>
            <c:strRef>
              <c:f>'Réexport. 2204 - vins'!$C$29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vins'!$D$29:$M$29</c:f>
              <c:numCache>
                <c:formatCode>0</c:formatCode>
                <c:ptCount val="10"/>
                <c:pt idx="0">
                  <c:v>741279</c:v>
                </c:pt>
                <c:pt idx="1">
                  <c:v>494978</c:v>
                </c:pt>
                <c:pt idx="2">
                  <c:v>796297</c:v>
                </c:pt>
                <c:pt idx="3">
                  <c:v>636241</c:v>
                </c:pt>
                <c:pt idx="4">
                  <c:v>513200</c:v>
                </c:pt>
                <c:pt idx="5">
                  <c:v>324177</c:v>
                </c:pt>
                <c:pt idx="6">
                  <c:v>303763</c:v>
                </c:pt>
                <c:pt idx="7">
                  <c:v>447824</c:v>
                </c:pt>
                <c:pt idx="8">
                  <c:v>277983</c:v>
                </c:pt>
                <c:pt idx="9">
                  <c:v>284610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4130-4449-90E7-30A5CD14C523}"/>
            </c:ext>
          </c:extLst>
        </c:ser>
        <c:ser>
          <c:idx val="26"/>
          <c:order val="26"/>
          <c:tx>
            <c:strRef>
              <c:f>'Réexport. 2204 - vins'!$C$30</c:f>
              <c:strCache>
                <c:ptCount val="1"/>
                <c:pt idx="0">
                  <c:v>Autres importations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vins'!$D$30:$M$30</c:f>
              <c:numCache>
                <c:formatCode>0</c:formatCode>
                <c:ptCount val="10"/>
                <c:pt idx="0">
                  <c:v>-677349</c:v>
                </c:pt>
                <c:pt idx="1">
                  <c:v>-883401</c:v>
                </c:pt>
                <c:pt idx="2">
                  <c:v>-717254</c:v>
                </c:pt>
                <c:pt idx="3">
                  <c:v>-743895</c:v>
                </c:pt>
                <c:pt idx="4">
                  <c:v>-575394</c:v>
                </c:pt>
                <c:pt idx="5">
                  <c:v>-639173</c:v>
                </c:pt>
                <c:pt idx="6">
                  <c:v>-890255</c:v>
                </c:pt>
                <c:pt idx="7">
                  <c:v>-954363</c:v>
                </c:pt>
                <c:pt idx="8">
                  <c:v>-909176</c:v>
                </c:pt>
                <c:pt idx="9">
                  <c:v>-717646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130-4449-90E7-30A5CD14C523}"/>
            </c:ext>
          </c:extLst>
        </c:ser>
        <c:ser>
          <c:idx val="27"/>
          <c:order val="27"/>
          <c:tx>
            <c:strRef>
              <c:f>'Réexport. 2204 - vins'!$C$31</c:f>
              <c:strCache>
                <c:ptCount val="1"/>
                <c:pt idx="0">
                  <c:v>Autres exportations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2204 - vins'!$D$31:$M$31</c:f>
              <c:numCache>
                <c:formatCode>0</c:formatCode>
                <c:ptCount val="10"/>
                <c:pt idx="0">
                  <c:v>1487553</c:v>
                </c:pt>
                <c:pt idx="1">
                  <c:v>1660053</c:v>
                </c:pt>
                <c:pt idx="2">
                  <c:v>1456723</c:v>
                </c:pt>
                <c:pt idx="3">
                  <c:v>1453700</c:v>
                </c:pt>
                <c:pt idx="4">
                  <c:v>1646252</c:v>
                </c:pt>
                <c:pt idx="5">
                  <c:v>1108584</c:v>
                </c:pt>
                <c:pt idx="6">
                  <c:v>1364576</c:v>
                </c:pt>
                <c:pt idx="7">
                  <c:v>1739664</c:v>
                </c:pt>
                <c:pt idx="8">
                  <c:v>1818561</c:v>
                </c:pt>
                <c:pt idx="9">
                  <c:v>1295066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4130-4449-90E7-30A5CD14C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616792"/>
        <c:axId val="4676171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'Réexport. 2204 - vins'!$C$4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'Réexport.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'Réexport. 2204 - vins'!$D$4:$M$4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7-4130-4449-90E7-30A5CD14C52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vins'!$C$6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-30810987</c:v>
                      </c:pt>
                      <c:pt idx="1">
                        <c:v>-29958539</c:v>
                      </c:pt>
                      <c:pt idx="2">
                        <c:v>-32160763</c:v>
                      </c:pt>
                      <c:pt idx="3">
                        <c:v>-35324953</c:v>
                      </c:pt>
                      <c:pt idx="4">
                        <c:v>-31232277</c:v>
                      </c:pt>
                      <c:pt idx="5">
                        <c:v>-26128299</c:v>
                      </c:pt>
                      <c:pt idx="6">
                        <c:v>-32355299</c:v>
                      </c:pt>
                      <c:pt idx="7">
                        <c:v>-34013247</c:v>
                      </c:pt>
                      <c:pt idx="8">
                        <c:v>-32055434</c:v>
                      </c:pt>
                      <c:pt idx="9">
                        <c:v>-26900010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4130-4449-90E7-30A5CD14C523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vins'!$C$7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vins'!$D$7:$M$7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17934307</c:v>
                      </c:pt>
                      <c:pt idx="1">
                        <c:v>17411251</c:v>
                      </c:pt>
                      <c:pt idx="2">
                        <c:v>17526381</c:v>
                      </c:pt>
                      <c:pt idx="3">
                        <c:v>17668825</c:v>
                      </c:pt>
                      <c:pt idx="4">
                        <c:v>13664913</c:v>
                      </c:pt>
                      <c:pt idx="5">
                        <c:v>12218053</c:v>
                      </c:pt>
                      <c:pt idx="6">
                        <c:v>16903765</c:v>
                      </c:pt>
                      <c:pt idx="7">
                        <c:v>17755909</c:v>
                      </c:pt>
                      <c:pt idx="8">
                        <c:v>16897821</c:v>
                      </c:pt>
                      <c:pt idx="9">
                        <c:v>13343584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4130-4449-90E7-30A5CD14C52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vins'!$C$8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vins'!$D$8:$M$8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-18477692</c:v>
                      </c:pt>
                      <c:pt idx="1">
                        <c:v>-17773854</c:v>
                      </c:pt>
                      <c:pt idx="2">
                        <c:v>-19082217</c:v>
                      </c:pt>
                      <c:pt idx="3">
                        <c:v>-19628911</c:v>
                      </c:pt>
                      <c:pt idx="4">
                        <c:v>-17671801</c:v>
                      </c:pt>
                      <c:pt idx="5">
                        <c:v>-14327299</c:v>
                      </c:pt>
                      <c:pt idx="6">
                        <c:v>-18252132</c:v>
                      </c:pt>
                      <c:pt idx="7">
                        <c:v>-19743402</c:v>
                      </c:pt>
                      <c:pt idx="8">
                        <c:v>-19294416</c:v>
                      </c:pt>
                      <c:pt idx="9">
                        <c:v>-16235832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4130-4449-90E7-30A5CD14C523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vins'!$C$9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2204 - vins'!$D$9:$M$9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64774</c:v>
                      </c:pt>
                      <c:pt idx="1">
                        <c:v>113419</c:v>
                      </c:pt>
                      <c:pt idx="2">
                        <c:v>72240</c:v>
                      </c:pt>
                      <c:pt idx="3">
                        <c:v>138191</c:v>
                      </c:pt>
                      <c:pt idx="4">
                        <c:v>297246</c:v>
                      </c:pt>
                      <c:pt idx="5">
                        <c:v>109175</c:v>
                      </c:pt>
                      <c:pt idx="6">
                        <c:v>65422</c:v>
                      </c:pt>
                      <c:pt idx="7">
                        <c:v>96596</c:v>
                      </c:pt>
                      <c:pt idx="8">
                        <c:v>191448</c:v>
                      </c:pt>
                      <c:pt idx="9">
                        <c:v>205951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4130-4449-90E7-30A5CD14C523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1"/>
          <c:order val="1"/>
          <c:tx>
            <c:strRef>
              <c:f>'Réexport. 2204 - vins'!$C$5</c:f>
              <c:strCache>
                <c:ptCount val="1"/>
                <c:pt idx="0">
                  <c:v>Balance commerciale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'Réexport. 2204 - vins'!$D$5:$M$5</c:f>
              <c:numCache>
                <c:formatCode>0</c:formatCode>
                <c:ptCount val="10"/>
                <c:pt idx="0">
                  <c:v>-12876680</c:v>
                </c:pt>
                <c:pt idx="1">
                  <c:v>-12547288</c:v>
                </c:pt>
                <c:pt idx="2">
                  <c:v>-14634382</c:v>
                </c:pt>
                <c:pt idx="3">
                  <c:v>-17656128</c:v>
                </c:pt>
                <c:pt idx="4">
                  <c:v>-17567364</c:v>
                </c:pt>
                <c:pt idx="5">
                  <c:v>-13910246</c:v>
                </c:pt>
                <c:pt idx="6">
                  <c:v>-15451534</c:v>
                </c:pt>
                <c:pt idx="7">
                  <c:v>-16257338</c:v>
                </c:pt>
                <c:pt idx="8">
                  <c:v>-15157613</c:v>
                </c:pt>
                <c:pt idx="9">
                  <c:v>-13556426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4130-4449-90E7-30A5CD14C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7616792"/>
        <c:axId val="467617184"/>
      </c:lineChart>
      <c:catAx>
        <c:axId val="467616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617184"/>
        <c:crosses val="autoZero"/>
        <c:auto val="1"/>
        <c:lblAlgn val="ctr"/>
        <c:lblOffset val="100"/>
        <c:noMultiLvlLbl val="0"/>
      </c:catAx>
      <c:valAx>
        <c:axId val="467617184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616792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11"/>
        <c:delete val="1"/>
      </c:legendEntry>
      <c:legendEntry>
        <c:idx val="17"/>
        <c:delete val="1"/>
      </c:legendEntry>
      <c:layout>
        <c:manualLayout>
          <c:xMode val="edge"/>
          <c:yMode val="edge"/>
          <c:x val="0.10411535987473525"/>
          <c:y val="0.66014169807333023"/>
          <c:w val="0.87530497358666481"/>
          <c:h val="0.322409943457701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FFFF99"/>
            </a:solidFill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8A-462D-A7B2-A4AB6319B119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8A-462D-A7B2-A4AB6319B119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98A-462D-A7B2-A4AB6319B119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98A-462D-A7B2-A4AB6319B119}"/>
              </c:ext>
            </c:extLst>
          </c:dPt>
          <c:dPt>
            <c:idx val="4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98A-462D-A7B2-A4AB6319B119}"/>
              </c:ext>
            </c:extLst>
          </c:dPt>
          <c:dPt>
            <c:idx val="5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98A-462D-A7B2-A4AB6319B119}"/>
              </c:ext>
            </c:extLst>
          </c:dPt>
          <c:dPt>
            <c:idx val="6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98A-462D-A7B2-A4AB6319B119}"/>
              </c:ext>
            </c:extLst>
          </c:dPt>
          <c:dPt>
            <c:idx val="7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98A-462D-A7B2-A4AB6319B119}"/>
              </c:ext>
            </c:extLst>
          </c:dPt>
          <c:dPt>
            <c:idx val="8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98A-462D-A7B2-A4AB6319B119}"/>
              </c:ext>
            </c:extLst>
          </c:dPt>
          <c:dLbls>
            <c:dLbl>
              <c:idx val="0"/>
              <c:layout>
                <c:manualLayout>
                  <c:x val="-0.23785538250999588"/>
                  <c:y val="-2.04228242496791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8A-462D-A7B2-A4AB6319B11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8A-462D-A7B2-A4AB6319B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2204 - vins compo.'!$C$16:$C$20</c15:sqref>
                  </c15:fullRef>
                </c:ext>
              </c:extLst>
              <c:f>'Import. 2204 - vins compo.'!$C$18:$C$20</c:f>
              <c:strCache>
                <c:ptCount val="3"/>
                <c:pt idx="0">
                  <c:v>220410 - Vins pétillants</c:v>
                </c:pt>
                <c:pt idx="1">
                  <c:v>220421/22/29 - Vins tranquilles</c:v>
                </c:pt>
                <c:pt idx="2">
                  <c:v>220430 - Moûts de raisin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2204 - vins compo.'!$M$16:$M$20</c15:sqref>
                  </c15:fullRef>
                </c:ext>
              </c:extLst>
              <c:f>'Import. 2204 - vins compo.'!$M$18:$M$20</c:f>
              <c:numCache>
                <c:formatCode>0%</c:formatCode>
                <c:ptCount val="3"/>
                <c:pt idx="0">
                  <c:v>0.53349812246652273</c:v>
                </c:pt>
                <c:pt idx="1">
                  <c:v>0.46479293904340796</c:v>
                </c:pt>
                <c:pt idx="2">
                  <c:v>1.7089369520605238E-3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898A-462D-A7B2-A4AB6319B1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D0-421C-B0D8-C4C4BF549766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D0-421C-B0D8-C4C4BF54976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D0-421C-B0D8-C4C4BF549766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3D0-421C-B0D8-C4C4BF549766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3D0-421C-B0D8-C4C4BF549766}"/>
              </c:ext>
            </c:extLst>
          </c:dPt>
          <c:dPt>
            <c:idx val="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3D0-421C-B0D8-C4C4BF549766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3D0-421C-B0D8-C4C4BF54976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3D0-421C-B0D8-C4C4BF549766}"/>
              </c:ext>
            </c:extLst>
          </c:dPt>
          <c:dPt>
            <c:idx val="8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3D0-421C-B0D8-C4C4BF549766}"/>
              </c:ext>
            </c:extLst>
          </c:dPt>
          <c:dLbls>
            <c:dLbl>
              <c:idx val="0"/>
              <c:layout>
                <c:manualLayout>
                  <c:x val="-0.2698559267662885"/>
                  <c:y val="-0.2066493207384960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444120449259824"/>
                      <c:h val="0.297821119029595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3D0-421C-B0D8-C4C4BF549766}"/>
                </c:ext>
              </c:extLst>
            </c:dLbl>
            <c:dLbl>
              <c:idx val="1"/>
              <c:layout>
                <c:manualLayout>
                  <c:x val="0.22086177994179557"/>
                  <c:y val="0.1775433524682040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69558964929882"/>
                      <c:h val="0.291891541010486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3D0-421C-B0D8-C4C4BF54976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D0-421C-B0D8-C4C4BF5497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2204 - vins compo.'!$C$36:$C$40</c15:sqref>
                  </c15:fullRef>
                </c:ext>
              </c:extLst>
              <c:f>'Import. 2204 - vins compo.'!$C$38:$C$40</c:f>
              <c:strCache>
                <c:ptCount val="3"/>
                <c:pt idx="0">
                  <c:v>220410 - Vins pétillants</c:v>
                </c:pt>
                <c:pt idx="1">
                  <c:v>220421/22/29 - Vins tranquilles</c:v>
                </c:pt>
                <c:pt idx="2">
                  <c:v>220430 - Moûts de raisin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2204 - vins compo.'!$M$36:$M$40</c15:sqref>
                  </c15:fullRef>
                </c:ext>
              </c:extLst>
              <c:f>'Import. 2204 - vins compo.'!$M$38:$M$40</c:f>
              <c:numCache>
                <c:formatCode>0%</c:formatCode>
                <c:ptCount val="3"/>
                <c:pt idx="0">
                  <c:v>0.68577971349858591</c:v>
                </c:pt>
                <c:pt idx="1">
                  <c:v>0.31226114844369135</c:v>
                </c:pt>
                <c:pt idx="2">
                  <c:v>1.9591360121510885E-3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53D0-421C-B0D8-C4C4BF549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2220410 - pétillants'!$C$7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pétillants'!$D$7:$M$7</c:f>
              <c:numCache>
                <c:formatCode>0</c:formatCode>
                <c:ptCount val="10"/>
                <c:pt idx="0">
                  <c:v>267501962</c:v>
                </c:pt>
                <c:pt idx="1">
                  <c:v>243139446</c:v>
                </c:pt>
                <c:pt idx="2">
                  <c:v>298288230</c:v>
                </c:pt>
                <c:pt idx="3">
                  <c:v>299782049</c:v>
                </c:pt>
                <c:pt idx="4">
                  <c:v>297289674</c:v>
                </c:pt>
                <c:pt idx="5">
                  <c:v>222083453</c:v>
                </c:pt>
                <c:pt idx="6">
                  <c:v>329079005</c:v>
                </c:pt>
                <c:pt idx="7">
                  <c:v>368258962</c:v>
                </c:pt>
                <c:pt idx="8">
                  <c:v>424163416</c:v>
                </c:pt>
                <c:pt idx="9">
                  <c:v>335250890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6DF-8131-A4F461F209F0}"/>
            </c:ext>
          </c:extLst>
        </c:ser>
        <c:ser>
          <c:idx val="3"/>
          <c:order val="3"/>
          <c:tx>
            <c:strRef>
              <c:f>'Import. 2220410 - pétillants'!$C$8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pétillants'!$D$8:$M$8</c:f>
              <c:numCache>
                <c:formatCode>0</c:formatCode>
                <c:ptCount val="10"/>
                <c:pt idx="0">
                  <c:v>689514</c:v>
                </c:pt>
                <c:pt idx="1">
                  <c:v>2631651</c:v>
                </c:pt>
                <c:pt idx="2">
                  <c:v>1112511</c:v>
                </c:pt>
                <c:pt idx="3">
                  <c:v>606502</c:v>
                </c:pt>
                <c:pt idx="4">
                  <c:v>857476</c:v>
                </c:pt>
                <c:pt idx="5">
                  <c:v>1409746</c:v>
                </c:pt>
                <c:pt idx="6">
                  <c:v>5147811</c:v>
                </c:pt>
                <c:pt idx="7">
                  <c:v>5770739</c:v>
                </c:pt>
                <c:pt idx="8">
                  <c:v>3872555</c:v>
                </c:pt>
                <c:pt idx="9">
                  <c:v>4536389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6DF-8131-A4F461F209F0}"/>
            </c:ext>
          </c:extLst>
        </c:ser>
        <c:ser>
          <c:idx val="4"/>
          <c:order val="4"/>
          <c:tx>
            <c:strRef>
              <c:f>'Import. 2220410 - pétillants'!$C$9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pétillants'!$D$9:$M$9</c:f>
              <c:numCache>
                <c:formatCode>0</c:formatCode>
                <c:ptCount val="10"/>
                <c:pt idx="0">
                  <c:v>3524525</c:v>
                </c:pt>
                <c:pt idx="1">
                  <c:v>4128084</c:v>
                </c:pt>
                <c:pt idx="2">
                  <c:v>3428221</c:v>
                </c:pt>
                <c:pt idx="3">
                  <c:v>4256885</c:v>
                </c:pt>
                <c:pt idx="4">
                  <c:v>4759686</c:v>
                </c:pt>
                <c:pt idx="5">
                  <c:v>3376687</c:v>
                </c:pt>
                <c:pt idx="6">
                  <c:v>3707013</c:v>
                </c:pt>
                <c:pt idx="7">
                  <c:v>4011494</c:v>
                </c:pt>
                <c:pt idx="8">
                  <c:v>5058782</c:v>
                </c:pt>
                <c:pt idx="9">
                  <c:v>4018092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6DF-8131-A4F461F209F0}"/>
            </c:ext>
          </c:extLst>
        </c:ser>
        <c:ser>
          <c:idx val="5"/>
          <c:order val="5"/>
          <c:tx>
            <c:strRef>
              <c:f>'Import. 2220410 - pétillants'!$C$10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pétillants'!$D$10:$M$10</c:f>
              <c:numCache>
                <c:formatCode>0</c:formatCode>
                <c:ptCount val="10"/>
                <c:pt idx="0">
                  <c:v>379918</c:v>
                </c:pt>
                <c:pt idx="1">
                  <c:v>468804</c:v>
                </c:pt>
                <c:pt idx="2">
                  <c:v>351158</c:v>
                </c:pt>
                <c:pt idx="3">
                  <c:v>479868</c:v>
                </c:pt>
                <c:pt idx="4">
                  <c:v>608830</c:v>
                </c:pt>
                <c:pt idx="5">
                  <c:v>625943</c:v>
                </c:pt>
                <c:pt idx="6">
                  <c:v>544918</c:v>
                </c:pt>
                <c:pt idx="7">
                  <c:v>858309</c:v>
                </c:pt>
                <c:pt idx="8">
                  <c:v>1555509</c:v>
                </c:pt>
                <c:pt idx="9">
                  <c:v>616528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6DF-8131-A4F461F209F0}"/>
            </c:ext>
          </c:extLst>
        </c:ser>
        <c:ser>
          <c:idx val="6"/>
          <c:order val="6"/>
          <c:tx>
            <c:strRef>
              <c:f>'Import. 2220410 - pétillants'!$C$11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pétillants'!$D$11:$M$11</c:f>
              <c:numCache>
                <c:formatCode>0</c:formatCode>
                <c:ptCount val="10"/>
                <c:pt idx="0">
                  <c:v>1015591</c:v>
                </c:pt>
                <c:pt idx="1">
                  <c:v>720958</c:v>
                </c:pt>
                <c:pt idx="2">
                  <c:v>460948</c:v>
                </c:pt>
                <c:pt idx="3">
                  <c:v>705890</c:v>
                </c:pt>
                <c:pt idx="4">
                  <c:v>397950</c:v>
                </c:pt>
                <c:pt idx="5">
                  <c:v>460201</c:v>
                </c:pt>
                <c:pt idx="6">
                  <c:v>330245</c:v>
                </c:pt>
                <c:pt idx="7">
                  <c:v>515515</c:v>
                </c:pt>
                <c:pt idx="8">
                  <c:v>993025</c:v>
                </c:pt>
                <c:pt idx="9">
                  <c:v>456692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6DF-8131-A4F461F209F0}"/>
            </c:ext>
          </c:extLst>
        </c:ser>
        <c:ser>
          <c:idx val="7"/>
          <c:order val="7"/>
          <c:tx>
            <c:strRef>
              <c:f>'Import. 2220410 - pétillants'!$C$12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pétillants'!$D$12:$M$12</c:f>
              <c:numCache>
                <c:formatCode>0</c:formatCode>
                <c:ptCount val="10"/>
                <c:pt idx="0">
                  <c:v>445961</c:v>
                </c:pt>
                <c:pt idx="1">
                  <c:v>291650</c:v>
                </c:pt>
                <c:pt idx="2">
                  <c:v>283604</c:v>
                </c:pt>
                <c:pt idx="3">
                  <c:v>347070</c:v>
                </c:pt>
                <c:pt idx="4">
                  <c:v>321357</c:v>
                </c:pt>
                <c:pt idx="5">
                  <c:v>239246</c:v>
                </c:pt>
                <c:pt idx="6">
                  <c:v>77093</c:v>
                </c:pt>
                <c:pt idx="7">
                  <c:v>249418</c:v>
                </c:pt>
                <c:pt idx="8">
                  <c:v>478830</c:v>
                </c:pt>
                <c:pt idx="9">
                  <c:v>391294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6DF-8131-A4F461F209F0}"/>
            </c:ext>
          </c:extLst>
        </c:ser>
        <c:ser>
          <c:idx val="8"/>
          <c:order val="8"/>
          <c:tx>
            <c:strRef>
              <c:f>'Import. 2220410 - pétillants'!$C$13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pétillants'!$D$13:$M$13</c:f>
              <c:numCache>
                <c:formatCode>0</c:formatCode>
                <c:ptCount val="10"/>
                <c:pt idx="0">
                  <c:v>455193</c:v>
                </c:pt>
                <c:pt idx="1">
                  <c:v>408616</c:v>
                </c:pt>
                <c:pt idx="2">
                  <c:v>643860</c:v>
                </c:pt>
                <c:pt idx="3">
                  <c:v>296607</c:v>
                </c:pt>
                <c:pt idx="4">
                  <c:v>294191</c:v>
                </c:pt>
                <c:pt idx="5">
                  <c:v>276160</c:v>
                </c:pt>
                <c:pt idx="6">
                  <c:v>204322</c:v>
                </c:pt>
                <c:pt idx="7">
                  <c:v>361467</c:v>
                </c:pt>
                <c:pt idx="8">
                  <c:v>691131</c:v>
                </c:pt>
                <c:pt idx="9">
                  <c:v>378229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6DF-8131-A4F461F209F0}"/>
            </c:ext>
          </c:extLst>
        </c:ser>
        <c:ser>
          <c:idx val="9"/>
          <c:order val="9"/>
          <c:tx>
            <c:strRef>
              <c:f>'Import. 2220410 - pétillants'!$C$14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pétillants'!$D$14:$M$14</c:f>
              <c:numCache>
                <c:formatCode>0</c:formatCode>
                <c:ptCount val="10"/>
                <c:pt idx="0">
                  <c:v>258666</c:v>
                </c:pt>
                <c:pt idx="1">
                  <c:v>437799</c:v>
                </c:pt>
                <c:pt idx="2">
                  <c:v>432536</c:v>
                </c:pt>
                <c:pt idx="3">
                  <c:v>345395</c:v>
                </c:pt>
                <c:pt idx="4">
                  <c:v>435419</c:v>
                </c:pt>
                <c:pt idx="5">
                  <c:v>323614</c:v>
                </c:pt>
                <c:pt idx="6">
                  <c:v>464761</c:v>
                </c:pt>
                <c:pt idx="7">
                  <c:v>550499</c:v>
                </c:pt>
                <c:pt idx="8">
                  <c:v>445944</c:v>
                </c:pt>
                <c:pt idx="9">
                  <c:v>288464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D87-46DF-8131-A4F461F209F0}"/>
            </c:ext>
          </c:extLst>
        </c:ser>
        <c:ser>
          <c:idx val="10"/>
          <c:order val="10"/>
          <c:tx>
            <c:strRef>
              <c:f>'Import. 2220410 - pétillants'!$C$15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pétillants'!$D$15:$M$15</c:f>
              <c:numCache>
                <c:formatCode>0</c:formatCode>
                <c:ptCount val="10"/>
                <c:pt idx="0">
                  <c:v>134297</c:v>
                </c:pt>
                <c:pt idx="1">
                  <c:v>0</c:v>
                </c:pt>
                <c:pt idx="2">
                  <c:v>28958</c:v>
                </c:pt>
                <c:pt idx="3">
                  <c:v>32650</c:v>
                </c:pt>
                <c:pt idx="4">
                  <c:v>34120</c:v>
                </c:pt>
                <c:pt idx="5">
                  <c:v>36883</c:v>
                </c:pt>
                <c:pt idx="6">
                  <c:v>72627</c:v>
                </c:pt>
                <c:pt idx="7">
                  <c:v>17105</c:v>
                </c:pt>
                <c:pt idx="8">
                  <c:v>67327</c:v>
                </c:pt>
                <c:pt idx="9">
                  <c:v>143634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6DF-8131-A4F461F209F0}"/>
            </c:ext>
          </c:extLst>
        </c:ser>
        <c:ser>
          <c:idx val="11"/>
          <c:order val="11"/>
          <c:tx>
            <c:strRef>
              <c:f>'Import. 2220410 - pétillants'!$C$16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pétillants'!$D$16:$M$16</c:f>
              <c:numCache>
                <c:formatCode>0</c:formatCode>
                <c:ptCount val="10"/>
                <c:pt idx="0">
                  <c:v>61858</c:v>
                </c:pt>
                <c:pt idx="1">
                  <c:v>45181</c:v>
                </c:pt>
                <c:pt idx="2">
                  <c:v>60852</c:v>
                </c:pt>
                <c:pt idx="3">
                  <c:v>59673</c:v>
                </c:pt>
                <c:pt idx="4">
                  <c:v>82221</c:v>
                </c:pt>
                <c:pt idx="5">
                  <c:v>86964</c:v>
                </c:pt>
                <c:pt idx="6">
                  <c:v>104982</c:v>
                </c:pt>
                <c:pt idx="7">
                  <c:v>40099</c:v>
                </c:pt>
                <c:pt idx="8">
                  <c:v>92469</c:v>
                </c:pt>
                <c:pt idx="9">
                  <c:v>123071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D87-46DF-8131-A4F461F209F0}"/>
            </c:ext>
          </c:extLst>
        </c:ser>
        <c:ser>
          <c:idx val="12"/>
          <c:order val="12"/>
          <c:tx>
            <c:strRef>
              <c:f>'Import. 2220410 - pétillants'!$C$17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pétillants'!$D$17:$M$17</c:f>
              <c:numCache>
                <c:formatCode>0</c:formatCode>
                <c:ptCount val="10"/>
                <c:pt idx="0">
                  <c:v>495722</c:v>
                </c:pt>
                <c:pt idx="1">
                  <c:v>997448</c:v>
                </c:pt>
                <c:pt idx="2">
                  <c:v>501623</c:v>
                </c:pt>
                <c:pt idx="3">
                  <c:v>1185593</c:v>
                </c:pt>
                <c:pt idx="4">
                  <c:v>1042145</c:v>
                </c:pt>
                <c:pt idx="5">
                  <c:v>627756</c:v>
                </c:pt>
                <c:pt idx="6">
                  <c:v>641817</c:v>
                </c:pt>
                <c:pt idx="7">
                  <c:v>1028555</c:v>
                </c:pt>
                <c:pt idx="8">
                  <c:v>1495024</c:v>
                </c:pt>
                <c:pt idx="9">
                  <c:v>672574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6DF-8131-A4F461F209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613264"/>
        <c:axId val="4676187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274963207</c:v>
                      </c:pt>
                      <c:pt idx="1">
                        <c:v>253269637</c:v>
                      </c:pt>
                      <c:pt idx="2">
                        <c:v>305592501</c:v>
                      </c:pt>
                      <c:pt idx="3">
                        <c:v>308098182</c:v>
                      </c:pt>
                      <c:pt idx="4">
                        <c:v>306123069</c:v>
                      </c:pt>
                      <c:pt idx="5">
                        <c:v>229546653</c:v>
                      </c:pt>
                      <c:pt idx="6">
                        <c:v>340374594</c:v>
                      </c:pt>
                      <c:pt idx="7">
                        <c:v>381662162</c:v>
                      </c:pt>
                      <c:pt idx="8">
                        <c:v>438914012</c:v>
                      </c:pt>
                      <c:pt idx="9">
                        <c:v>346875857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D87-46DF-8131-A4F461F209F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273452921</c:v>
                      </c:pt>
                      <c:pt idx="1">
                        <c:v>249535045</c:v>
                      </c:pt>
                      <c:pt idx="2">
                        <c:v>303763446</c:v>
                      </c:pt>
                      <c:pt idx="3">
                        <c:v>305794794</c:v>
                      </c:pt>
                      <c:pt idx="4">
                        <c:v>303680273</c:v>
                      </c:pt>
                      <c:pt idx="5">
                        <c:v>226902380</c:v>
                      </c:pt>
                      <c:pt idx="6">
                        <c:v>334035980</c:v>
                      </c:pt>
                      <c:pt idx="7">
                        <c:v>374204233</c:v>
                      </c:pt>
                      <c:pt idx="8">
                        <c:v>432143106</c:v>
                      </c:pt>
                      <c:pt idx="9">
                        <c:v>341034705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D87-46DF-8131-A4F461F209F0}"/>
                  </c:ext>
                </c:extLst>
              </c15:ser>
            </c15:filteredBarSeries>
          </c:ext>
        </c:extLst>
      </c:barChart>
      <c:catAx>
        <c:axId val="46761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618752"/>
        <c:crosses val="autoZero"/>
        <c:auto val="1"/>
        <c:lblAlgn val="ctr"/>
        <c:lblOffset val="100"/>
        <c:noMultiLvlLbl val="0"/>
      </c:catAx>
      <c:valAx>
        <c:axId val="46761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613264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41676864607692"/>
          <c:y val="0.57738079828714395"/>
          <c:w val="0.84183851711840518"/>
          <c:h val="0.403279522325147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2220410 - pétillants'!$C$36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pétillants'!$D$36:$M$36</c:f>
              <c:numCache>
                <c:formatCode>0%</c:formatCode>
                <c:ptCount val="10"/>
                <c:pt idx="0">
                  <c:v>0.9728645694767446</c:v>
                </c:pt>
                <c:pt idx="1">
                  <c:v>0.96000234722174771</c:v>
                </c:pt>
                <c:pt idx="2">
                  <c:v>0.97609800313784534</c:v>
                </c:pt>
                <c:pt idx="3">
                  <c:v>0.97300817244030346</c:v>
                </c:pt>
                <c:pt idx="4">
                  <c:v>0.97114430144433184</c:v>
                </c:pt>
                <c:pt idx="5">
                  <c:v>0.96748721925385683</c:v>
                </c:pt>
                <c:pt idx="6">
                  <c:v>0.96681424172334085</c:v>
                </c:pt>
                <c:pt idx="7">
                  <c:v>0.96488203093080005</c:v>
                </c:pt>
                <c:pt idx="8">
                  <c:v>0.96639297084003783</c:v>
                </c:pt>
                <c:pt idx="9">
                  <c:v>0.96648666442069509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B0-423C-A847-834F5D7E1C97}"/>
            </c:ext>
          </c:extLst>
        </c:ser>
        <c:ser>
          <c:idx val="2"/>
          <c:order val="2"/>
          <c:tx>
            <c:strRef>
              <c:f>'Import. 2220410 - pétillants'!$C$37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pétillants'!$D$37:$M$37</c:f>
              <c:numCache>
                <c:formatCode>0%</c:formatCode>
                <c:ptCount val="10"/>
                <c:pt idx="0">
                  <c:v>2.5076591429194378E-3</c:v>
                </c:pt>
                <c:pt idx="1">
                  <c:v>1.0390708618577915E-2</c:v>
                </c:pt>
                <c:pt idx="2">
                  <c:v>3.6405049088557313E-3</c:v>
                </c:pt>
                <c:pt idx="3">
                  <c:v>1.9685348224482545E-3</c:v>
                </c:pt>
                <c:pt idx="4">
                  <c:v>2.8010825933539821E-3</c:v>
                </c:pt>
                <c:pt idx="5">
                  <c:v>6.1414356583975108E-3</c:v>
                </c:pt>
                <c:pt idx="6">
                  <c:v>1.5123957812197934E-2</c:v>
                </c:pt>
                <c:pt idx="7">
                  <c:v>1.5120018630508098E-2</c:v>
                </c:pt>
                <c:pt idx="8">
                  <c:v>8.8230379849436203E-3</c:v>
                </c:pt>
                <c:pt idx="9">
                  <c:v>1.3077845887671566E-2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B0-423C-A847-834F5D7E1C97}"/>
            </c:ext>
          </c:extLst>
        </c:ser>
        <c:ser>
          <c:idx val="3"/>
          <c:order val="3"/>
          <c:tx>
            <c:strRef>
              <c:f>'Import. 2220410 - pétillants'!$C$38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pétillants'!$D$38:$M$38</c:f>
              <c:numCache>
                <c:formatCode>0%</c:formatCode>
                <c:ptCount val="10"/>
                <c:pt idx="0">
                  <c:v>1.2818169523313714E-2</c:v>
                </c:pt>
                <c:pt idx="1">
                  <c:v>1.6299166567684542E-2</c:v>
                </c:pt>
                <c:pt idx="2">
                  <c:v>1.1218275935377092E-2</c:v>
                </c:pt>
                <c:pt idx="3">
                  <c:v>1.3816650823340463E-2</c:v>
                </c:pt>
                <c:pt idx="4">
                  <c:v>1.554827610852157E-2</c:v>
                </c:pt>
                <c:pt idx="5">
                  <c:v>1.4710242801928373E-2</c:v>
                </c:pt>
                <c:pt idx="6">
                  <c:v>1.0890980306244595E-2</c:v>
                </c:pt>
                <c:pt idx="7">
                  <c:v>1.051058868130606E-2</c:v>
                </c:pt>
                <c:pt idx="8">
                  <c:v>1.1525678975133744E-2</c:v>
                </c:pt>
                <c:pt idx="9">
                  <c:v>1.1583660029703364E-2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B0-423C-A847-834F5D7E1C97}"/>
            </c:ext>
          </c:extLst>
        </c:ser>
        <c:ser>
          <c:idx val="4"/>
          <c:order val="4"/>
          <c:tx>
            <c:strRef>
              <c:f>'Import. 2220410 - pétillants'!$C$39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pétillants'!$D$39:$M$39</c:f>
              <c:numCache>
                <c:formatCode>0%</c:formatCode>
                <c:ptCount val="10"/>
                <c:pt idx="0">
                  <c:v>1.3817048620617812E-3</c:v>
                </c:pt>
                <c:pt idx="1">
                  <c:v>1.8510075094394359E-3</c:v>
                </c:pt>
                <c:pt idx="2">
                  <c:v>1.1491054225836518E-3</c:v>
                </c:pt>
                <c:pt idx="3">
                  <c:v>1.5575164932326671E-3</c:v>
                </c:pt>
                <c:pt idx="4">
                  <c:v>1.9888406384688377E-3</c:v>
                </c:pt>
                <c:pt idx="5">
                  <c:v>2.726866159098386E-3</c:v>
                </c:pt>
                <c:pt idx="6">
                  <c:v>1.6009361732797248E-3</c:v>
                </c:pt>
                <c:pt idx="7">
                  <c:v>2.2488710840557467E-3</c:v>
                </c:pt>
                <c:pt idx="8">
                  <c:v>3.5439948542813895E-3</c:v>
                </c:pt>
                <c:pt idx="9">
                  <c:v>1.7773736267842936E-3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B0-423C-A847-834F5D7E1C97}"/>
            </c:ext>
          </c:extLst>
        </c:ser>
        <c:ser>
          <c:idx val="5"/>
          <c:order val="5"/>
          <c:tx>
            <c:strRef>
              <c:f>'Import. 2220410 - pétillants'!$C$40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pétillants'!$D$40:$M$40</c:f>
              <c:numCache>
                <c:formatCode>0%</c:formatCode>
                <c:ptCount val="10"/>
                <c:pt idx="0">
                  <c:v>3.6935523522607155E-3</c:v>
                </c:pt>
                <c:pt idx="1">
                  <c:v>2.8466025716300134E-3</c:v>
                </c:pt>
                <c:pt idx="2">
                  <c:v>1.5083747097576847E-3</c:v>
                </c:pt>
                <c:pt idx="3">
                  <c:v>2.2911203026832533E-3</c:v>
                </c:pt>
                <c:pt idx="4">
                  <c:v>1.2999673670460949E-3</c:v>
                </c:pt>
                <c:pt idx="5">
                  <c:v>2.0048255724294966E-3</c:v>
                </c:pt>
                <c:pt idx="6">
                  <c:v>9.702398646122219E-4</c:v>
                </c:pt>
                <c:pt idx="7">
                  <c:v>1.3507102650642114E-3</c:v>
                </c:pt>
                <c:pt idx="8">
                  <c:v>2.2624590987083823E-3</c:v>
                </c:pt>
                <c:pt idx="9">
                  <c:v>1.316586296751117E-3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B0-423C-A847-834F5D7E1C97}"/>
            </c:ext>
          </c:extLst>
        </c:ser>
        <c:ser>
          <c:idx val="6"/>
          <c:order val="6"/>
          <c:tx>
            <c:strRef>
              <c:f>'Import. 2220410 - pétillants'!$C$41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pétillants'!$D$41:$M$41</c:f>
              <c:numCache>
                <c:formatCode>0%</c:formatCode>
                <c:ptCount val="10"/>
                <c:pt idx="0">
                  <c:v>1.6218933611725004E-3</c:v>
                </c:pt>
                <c:pt idx="1">
                  <c:v>1.1515395349186684E-3</c:v>
                </c:pt>
                <c:pt idx="2">
                  <c:v>9.280463331788367E-4</c:v>
                </c:pt>
                <c:pt idx="3">
                  <c:v>1.1264915545655509E-3</c:v>
                </c:pt>
                <c:pt idx="4">
                  <c:v>1.0497640738078449E-3</c:v>
                </c:pt>
                <c:pt idx="5">
                  <c:v>1.0422543603805018E-3</c:v>
                </c:pt>
                <c:pt idx="6">
                  <c:v>2.2649457791200481E-4</c:v>
                </c:pt>
                <c:pt idx="7">
                  <c:v>6.5350465629862467E-4</c:v>
                </c:pt>
                <c:pt idx="8">
                  <c:v>1.0909426149739781E-3</c:v>
                </c:pt>
                <c:pt idx="9">
                  <c:v>1.1280519877749809E-3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B0-423C-A847-834F5D7E1C97}"/>
            </c:ext>
          </c:extLst>
        </c:ser>
        <c:ser>
          <c:idx val="7"/>
          <c:order val="7"/>
          <c:tx>
            <c:strRef>
              <c:f>'Import. 2220410 - pétillants'!$C$42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pétillants'!$D$42:$M$42</c:f>
              <c:numCache>
                <c:formatCode>0%</c:formatCode>
                <c:ptCount val="10"/>
                <c:pt idx="0">
                  <c:v>1.65546876240791E-3</c:v>
                </c:pt>
                <c:pt idx="1">
                  <c:v>1.6133635474038287E-3</c:v>
                </c:pt>
                <c:pt idx="2">
                  <c:v>2.1069234287264139E-3</c:v>
                </c:pt>
                <c:pt idx="3">
                  <c:v>9.6270285684451067E-4</c:v>
                </c:pt>
                <c:pt idx="4">
                  <c:v>9.6102198687940106E-4</c:v>
                </c:pt>
                <c:pt idx="5">
                  <c:v>1.2030669861259097E-3</c:v>
                </c:pt>
                <c:pt idx="6">
                  <c:v>6.0028569582370182E-4</c:v>
                </c:pt>
                <c:pt idx="7">
                  <c:v>9.4708628726994425E-4</c:v>
                </c:pt>
                <c:pt idx="8">
                  <c:v>1.5746387244524789E-3</c:v>
                </c:pt>
                <c:pt idx="9">
                  <c:v>1.090387215965855E-3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B0-423C-A847-834F5D7E1C97}"/>
            </c:ext>
          </c:extLst>
        </c:ser>
        <c:ser>
          <c:idx val="8"/>
          <c:order val="8"/>
          <c:tx>
            <c:strRef>
              <c:f>'Import. 2220410 - pétillants'!$C$43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pétillants'!$D$43:$M$43</c:f>
              <c:numCache>
                <c:formatCode>0%</c:formatCode>
                <c:ptCount val="10"/>
                <c:pt idx="0">
                  <c:v>9.4072949912895069E-4</c:v>
                </c:pt>
                <c:pt idx="1">
                  <c:v>1.7285885713967364E-3</c:v>
                </c:pt>
                <c:pt idx="2">
                  <c:v>1.4154012241288604E-3</c:v>
                </c:pt>
                <c:pt idx="3">
                  <c:v>1.1210549759102441E-3</c:v>
                </c:pt>
                <c:pt idx="4">
                  <c:v>1.4223658524735356E-3</c:v>
                </c:pt>
                <c:pt idx="5">
                  <c:v>1.4097962038244138E-3</c:v>
                </c:pt>
                <c:pt idx="6">
                  <c:v>1.3654397484202361E-3</c:v>
                </c:pt>
                <c:pt idx="7">
                  <c:v>1.4423724822897168E-3</c:v>
                </c:pt>
                <c:pt idx="8">
                  <c:v>1.0160167773363316E-3</c:v>
                </c:pt>
                <c:pt idx="9">
                  <c:v>8.3160587333698467E-4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0B0-423C-A847-834F5D7E1C97}"/>
            </c:ext>
          </c:extLst>
        </c:ser>
        <c:ser>
          <c:idx val="9"/>
          <c:order val="9"/>
          <c:tx>
            <c:strRef>
              <c:f>'Import. 2220410 - pétillants'!$C$44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pétillants'!$D$44:$M$44</c:f>
              <c:numCache>
                <c:formatCode>0%</c:formatCode>
                <c:ptCount val="10"/>
                <c:pt idx="0">
                  <c:v>4.8841807405890485E-4</c:v>
                </c:pt>
                <c:pt idx="1">
                  <c:v>0</c:v>
                </c:pt>
                <c:pt idx="2">
                  <c:v>9.4760178686452781E-5</c:v>
                </c:pt>
                <c:pt idx="3">
                  <c:v>1.0597271229597843E-4</c:v>
                </c:pt>
                <c:pt idx="4">
                  <c:v>1.1145844091874043E-4</c:v>
                </c:pt>
                <c:pt idx="5">
                  <c:v>1.606775769455458E-4</c:v>
                </c:pt>
                <c:pt idx="6">
                  <c:v>2.1337373963933396E-4</c:v>
                </c:pt>
                <c:pt idx="7">
                  <c:v>4.4817122845937241E-5</c:v>
                </c:pt>
                <c:pt idx="8">
                  <c:v>1.5339451044912186E-4</c:v>
                </c:pt>
                <c:pt idx="9">
                  <c:v>4.1407897696379601E-4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0B0-423C-A847-834F5D7E1C97}"/>
            </c:ext>
          </c:extLst>
        </c:ser>
        <c:ser>
          <c:idx val="10"/>
          <c:order val="10"/>
          <c:tx>
            <c:strRef>
              <c:f>'Import. 2220410 - pétillants'!$C$45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pétillants'!$D$45:$M$45</c:f>
              <c:numCache>
                <c:formatCode>0%</c:formatCode>
                <c:ptCount val="10"/>
                <c:pt idx="0">
                  <c:v>2.2496828093803838E-4</c:v>
                </c:pt>
                <c:pt idx="1">
                  <c:v>1.783909059734626E-4</c:v>
                </c:pt>
                <c:pt idx="2">
                  <c:v>1.9912792297216742E-4</c:v>
                </c:pt>
                <c:pt idx="3">
                  <c:v>1.9368176602872653E-4</c:v>
                </c:pt>
                <c:pt idx="4">
                  <c:v>2.6858805600175136E-4</c:v>
                </c:pt>
                <c:pt idx="5">
                  <c:v>3.7885109132913385E-4</c:v>
                </c:pt>
                <c:pt idx="6">
                  <c:v>3.084307755354972E-4</c:v>
                </c:pt>
                <c:pt idx="7">
                  <c:v>1.0506412212798815E-4</c:v>
                </c:pt>
                <c:pt idx="8">
                  <c:v>2.1067680108604052E-4</c:v>
                </c:pt>
                <c:pt idx="9">
                  <c:v>3.5479840270347785E-4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0B0-423C-A847-834F5D7E1C97}"/>
            </c:ext>
          </c:extLst>
        </c:ser>
        <c:ser>
          <c:idx val="11"/>
          <c:order val="11"/>
          <c:tx>
            <c:strRef>
              <c:f>'Import. 2220410 - pétillants'!$C$46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pétillants'!$D$46:$M$46</c:f>
              <c:numCache>
                <c:formatCode>0%</c:formatCode>
                <c:ptCount val="10"/>
                <c:pt idx="0">
                  <c:v>1.802866664993473E-3</c:v>
                </c:pt>
                <c:pt idx="1">
                  <c:v>3.9382849512276906E-3</c:v>
                </c:pt>
                <c:pt idx="2">
                  <c:v>1.6414767978877858E-3</c:v>
                </c:pt>
                <c:pt idx="3">
                  <c:v>3.84810125234689E-3</c:v>
                </c:pt>
                <c:pt idx="4">
                  <c:v>3.4043334381963874E-3</c:v>
                </c:pt>
                <c:pt idx="5">
                  <c:v>2.7347643356838663E-3</c:v>
                </c:pt>
                <c:pt idx="6">
                  <c:v>1.8856195829939058E-3</c:v>
                </c:pt>
                <c:pt idx="7">
                  <c:v>2.694935737433673E-3</c:v>
                </c:pt>
                <c:pt idx="8">
                  <c:v>3.4061888185971151E-3</c:v>
                </c:pt>
                <c:pt idx="9">
                  <c:v>1.9389472816495269E-3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0B0-423C-A847-834F5D7E1C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615616"/>
        <c:axId val="4676160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0.99819713333500648</c:v>
                      </c:pt>
                      <c:pt idx="1">
                        <c:v>0.99606171504877228</c:v>
                      </c:pt>
                      <c:pt idx="2">
                        <c:v>0.99835852320211227</c:v>
                      </c:pt>
                      <c:pt idx="3">
                        <c:v>0.9961518987476532</c:v>
                      </c:pt>
                      <c:pt idx="4">
                        <c:v>0.99659566656180365</c:v>
                      </c:pt>
                      <c:pt idx="5">
                        <c:v>0.99726523566431624</c:v>
                      </c:pt>
                      <c:pt idx="6">
                        <c:v>0.99811438041700606</c:v>
                      </c:pt>
                      <c:pt idx="7">
                        <c:v>0.99730506426256627</c:v>
                      </c:pt>
                      <c:pt idx="8">
                        <c:v>0.996593811181403</c:v>
                      </c:pt>
                      <c:pt idx="9">
                        <c:v>0.99806105271835055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0B0-423C-A847-834F5D7E1C97}"/>
                  </c:ext>
                </c:extLst>
              </c15:ser>
            </c15:filteredBarSeries>
          </c:ext>
        </c:extLst>
      </c:barChart>
      <c:catAx>
        <c:axId val="46761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616008"/>
        <c:crosses val="autoZero"/>
        <c:auto val="1"/>
        <c:lblAlgn val="ctr"/>
        <c:lblOffset val="100"/>
        <c:noMultiLvlLbl val="0"/>
      </c:catAx>
      <c:valAx>
        <c:axId val="4676160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61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36969044935361"/>
          <c:y val="0.57738079828714395"/>
          <c:w val="0.84360010024739374"/>
          <c:h val="0.403279522325147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1"/>
          <c:tx>
            <c:strRef>
              <c:f>'Import. 2220410 - pétillants'!$C$51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pétillants'!$D$51:$M$51</c:f>
              <c:numCache>
                <c:formatCode>0</c:formatCode>
                <c:ptCount val="10"/>
                <c:pt idx="0">
                  <c:v>25.02</c:v>
                </c:pt>
                <c:pt idx="1">
                  <c:v>24.14</c:v>
                </c:pt>
                <c:pt idx="2">
                  <c:v>26</c:v>
                </c:pt>
                <c:pt idx="3">
                  <c:v>26</c:v>
                </c:pt>
                <c:pt idx="4">
                  <c:v>27</c:v>
                </c:pt>
                <c:pt idx="5">
                  <c:v>27</c:v>
                </c:pt>
                <c:pt idx="6">
                  <c:v>29</c:v>
                </c:pt>
                <c:pt idx="7">
                  <c:v>31</c:v>
                </c:pt>
                <c:pt idx="8">
                  <c:v>35</c:v>
                </c:pt>
                <c:pt idx="9">
                  <c:v>34.549999999999997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6E-42CC-A2A5-06CACB48D7A3}"/>
            </c:ext>
          </c:extLst>
        </c:ser>
        <c:ser>
          <c:idx val="5"/>
          <c:order val="3"/>
          <c:tx>
            <c:strRef>
              <c:f>'Import. 2220410 - pétillants'!$C$53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pétillants'!$D$53:$M$53</c:f>
              <c:numCache>
                <c:formatCode>0</c:formatCode>
                <c:ptCount val="10"/>
                <c:pt idx="0">
                  <c:v>26.55</c:v>
                </c:pt>
                <c:pt idx="1">
                  <c:v>26.45</c:v>
                </c:pt>
                <c:pt idx="2">
                  <c:v>28</c:v>
                </c:pt>
                <c:pt idx="3">
                  <c:v>28</c:v>
                </c:pt>
                <c:pt idx="4">
                  <c:v>30</c:v>
                </c:pt>
                <c:pt idx="5">
                  <c:v>30</c:v>
                </c:pt>
                <c:pt idx="6">
                  <c:v>33</c:v>
                </c:pt>
                <c:pt idx="7">
                  <c:v>36</c:v>
                </c:pt>
                <c:pt idx="8">
                  <c:v>39</c:v>
                </c:pt>
                <c:pt idx="9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6E-42CC-A2A5-06CACB48D7A3}"/>
            </c:ext>
          </c:extLst>
        </c:ser>
        <c:ser>
          <c:idx val="6"/>
          <c:order val="4"/>
          <c:tx>
            <c:strRef>
              <c:f>'Import. 2220410 - pétillants'!$C$54</c:f>
              <c:strCache>
                <c:ptCount val="1"/>
                <c:pt idx="0">
                  <c:v>Afrique du Sud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pétillants'!$D$54:$M$54</c:f>
              <c:numCache>
                <c:formatCode>0</c:formatCode>
                <c:ptCount val="10"/>
                <c:pt idx="0">
                  <c:v>5.48</c:v>
                </c:pt>
                <c:pt idx="1">
                  <c:v>3.71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4</c:v>
                </c:pt>
                <c:pt idx="9">
                  <c:v>7.13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6E-42CC-A2A5-06CACB48D7A3}"/>
            </c:ext>
          </c:extLst>
        </c:ser>
        <c:ser>
          <c:idx val="7"/>
          <c:order val="5"/>
          <c:tx>
            <c:strRef>
              <c:f>'Import. 2220410 - pétillants'!$C$55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pétillants'!$D$55:$M$55</c:f>
              <c:numCache>
                <c:formatCode>0</c:formatCode>
                <c:ptCount val="10"/>
                <c:pt idx="0">
                  <c:v>6.38</c:v>
                </c:pt>
                <c:pt idx="1">
                  <c:v>7.55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6.59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36E-42CC-A2A5-06CACB48D7A3}"/>
            </c:ext>
          </c:extLst>
        </c:ser>
        <c:ser>
          <c:idx val="0"/>
          <c:order val="6"/>
          <c:tx>
            <c:strRef>
              <c:f>'Import. 2220410 - pétillants'!$C$56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pétillants'!$D$56:$M$56</c:f>
              <c:numCache>
                <c:formatCode>0</c:formatCode>
                <c:ptCount val="10"/>
                <c:pt idx="0">
                  <c:v>6.07</c:v>
                </c:pt>
                <c:pt idx="1">
                  <c:v>6.2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7</c:v>
                </c:pt>
                <c:pt idx="9">
                  <c:v>6.21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36E-42CC-A2A5-06CACB48D7A3}"/>
            </c:ext>
          </c:extLst>
        </c:ser>
        <c:ser>
          <c:idx val="1"/>
          <c:order val="7"/>
          <c:tx>
            <c:strRef>
              <c:f>'Import. 2220410 - pétillants'!$C$57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pétillants'!$D$57:$M$57</c:f>
              <c:numCache>
                <c:formatCode>0</c:formatCode>
                <c:ptCount val="10"/>
                <c:pt idx="0">
                  <c:v>5.8</c:v>
                </c:pt>
                <c:pt idx="1">
                  <c:v>5.56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5.84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36E-42CC-A2A5-06CACB48D7A3}"/>
            </c:ext>
          </c:extLst>
        </c:ser>
        <c:ser>
          <c:idx val="8"/>
          <c:order val="8"/>
          <c:tx>
            <c:strRef>
              <c:f>'Import. 2220410 - pétillants'!$C$58</c:f>
              <c:strCache>
                <c:ptCount val="1"/>
                <c:pt idx="0">
                  <c:v>Allemagne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pétillants'!$D$58:$M$58</c:f>
              <c:numCache>
                <c:formatCode>0</c:formatCode>
                <c:ptCount val="10"/>
                <c:pt idx="0">
                  <c:v>9.02</c:v>
                </c:pt>
                <c:pt idx="1">
                  <c:v>7.27</c:v>
                </c:pt>
                <c:pt idx="2">
                  <c:v>7</c:v>
                </c:pt>
                <c:pt idx="3">
                  <c:v>8</c:v>
                </c:pt>
                <c:pt idx="4">
                  <c:v>6</c:v>
                </c:pt>
                <c:pt idx="5">
                  <c:v>9</c:v>
                </c:pt>
                <c:pt idx="6">
                  <c:v>11</c:v>
                </c:pt>
                <c:pt idx="7">
                  <c:v>9</c:v>
                </c:pt>
                <c:pt idx="8">
                  <c:v>12</c:v>
                </c:pt>
                <c:pt idx="9">
                  <c:v>4.59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36E-42CC-A2A5-06CACB48D7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7611696"/>
        <c:axId val="467616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F36E-42CC-A2A5-06CACB48D7A3}"/>
                  </c:ext>
                </c:extLst>
              </c15:ser>
            </c15:filteredLineSeries>
            <c15:filteredLineSeries>
              <c15:ser>
                <c:idx val="4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25.36</c:v>
                      </c:pt>
                      <c:pt idx="1">
                        <c:v>24.87</c:v>
                      </c:pt>
                      <c:pt idx="2">
                        <c:v>26</c:v>
                      </c:pt>
                      <c:pt idx="3">
                        <c:v>26</c:v>
                      </c:pt>
                      <c:pt idx="4">
                        <c:v>28</c:v>
                      </c:pt>
                      <c:pt idx="5">
                        <c:v>28</c:v>
                      </c:pt>
                      <c:pt idx="6">
                        <c:v>31</c:v>
                      </c:pt>
                      <c:pt idx="7">
                        <c:v>33</c:v>
                      </c:pt>
                      <c:pt idx="8">
                        <c:v>37</c:v>
                      </c:pt>
                      <c:pt idx="9">
                        <c:v>37.04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36E-42CC-A2A5-06CACB48D7A3}"/>
                  </c:ext>
                </c:extLst>
              </c15:ser>
            </c15:filteredLineSeries>
          </c:ext>
        </c:extLst>
      </c:lineChart>
      <c:catAx>
        <c:axId val="46761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616400"/>
        <c:crosses val="autoZero"/>
        <c:auto val="1"/>
        <c:lblAlgn val="ctr"/>
        <c:lblOffset val="100"/>
        <c:noMultiLvlLbl val="0"/>
      </c:catAx>
      <c:valAx>
        <c:axId val="46761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61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99074007645197"/>
          <c:y val="0.82121456232173617"/>
          <c:w val="0.89468175833458818"/>
          <c:h val="0.159445758290555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6"/>
          <c:order val="6"/>
          <c:tx>
            <c:strRef>
              <c:f>'Réexport. 220410 - pétillants'!$C$10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pétillants'!$D$10:$M$10</c:f>
              <c:numCache>
                <c:formatCode>0</c:formatCode>
                <c:ptCount val="10"/>
                <c:pt idx="0">
                  <c:v>-10075404</c:v>
                </c:pt>
                <c:pt idx="1">
                  <c:v>-9191819</c:v>
                </c:pt>
                <c:pt idx="2">
                  <c:v>-10821021</c:v>
                </c:pt>
                <c:pt idx="3">
                  <c:v>-10863494</c:v>
                </c:pt>
                <c:pt idx="4">
                  <c:v>-9967812</c:v>
                </c:pt>
                <c:pt idx="5">
                  <c:v>-7296930</c:v>
                </c:pt>
                <c:pt idx="6">
                  <c:v>-10048185</c:v>
                </c:pt>
                <c:pt idx="7">
                  <c:v>-10373314</c:v>
                </c:pt>
                <c:pt idx="8">
                  <c:v>-10891810</c:v>
                </c:pt>
                <c:pt idx="9">
                  <c:v>-8381748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AE-4C8D-BA22-67EFCBCEEDCF}"/>
            </c:ext>
          </c:extLst>
        </c:ser>
        <c:ser>
          <c:idx val="7"/>
          <c:order val="7"/>
          <c:tx>
            <c:strRef>
              <c:f>'Réexport. 220410 - pétillants'!$C$11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pétillants'!$D$11:$M$11</c:f>
              <c:numCache>
                <c:formatCode>0</c:formatCode>
                <c:ptCount val="10"/>
                <c:pt idx="0">
                  <c:v>-108095</c:v>
                </c:pt>
                <c:pt idx="1">
                  <c:v>-348502</c:v>
                </c:pt>
                <c:pt idx="2">
                  <c:v>-180558</c:v>
                </c:pt>
                <c:pt idx="3">
                  <c:v>-111360</c:v>
                </c:pt>
                <c:pt idx="4">
                  <c:v>-161146</c:v>
                </c:pt>
                <c:pt idx="5">
                  <c:v>-216695</c:v>
                </c:pt>
                <c:pt idx="6">
                  <c:v>-776123</c:v>
                </c:pt>
                <c:pt idx="7">
                  <c:v>-834955</c:v>
                </c:pt>
                <c:pt idx="8">
                  <c:v>-658767</c:v>
                </c:pt>
                <c:pt idx="9">
                  <c:v>-688617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AE-4C8D-BA22-67EFCBCEEDCF}"/>
            </c:ext>
          </c:extLst>
        </c:ser>
        <c:ser>
          <c:idx val="8"/>
          <c:order val="8"/>
          <c:tx>
            <c:strRef>
              <c:f>'Réexport. 220410 - pétillants'!$C$12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pétillants'!$D$12:$M$12</c:f>
              <c:numCache>
                <c:formatCode>0</c:formatCode>
                <c:ptCount val="10"/>
                <c:pt idx="0">
                  <c:v>-580716</c:v>
                </c:pt>
                <c:pt idx="1">
                  <c:v>-665491</c:v>
                </c:pt>
                <c:pt idx="2">
                  <c:v>-533086</c:v>
                </c:pt>
                <c:pt idx="3">
                  <c:v>-680802</c:v>
                </c:pt>
                <c:pt idx="4">
                  <c:v>-769313</c:v>
                </c:pt>
                <c:pt idx="5">
                  <c:v>-610665</c:v>
                </c:pt>
                <c:pt idx="6">
                  <c:v>-633027</c:v>
                </c:pt>
                <c:pt idx="7">
                  <c:v>-642689</c:v>
                </c:pt>
                <c:pt idx="8">
                  <c:v>-720444</c:v>
                </c:pt>
                <c:pt idx="9">
                  <c:v>-647447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AE-4C8D-BA22-67EFCBCEEDCF}"/>
            </c:ext>
          </c:extLst>
        </c:ser>
        <c:ser>
          <c:idx val="9"/>
          <c:order val="9"/>
          <c:tx>
            <c:strRef>
              <c:f>'Réexport. 220410 - pétillants'!$C$13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pétillants'!$D$13:$M$13</c:f>
              <c:numCache>
                <c:formatCode>0</c:formatCode>
                <c:ptCount val="10"/>
                <c:pt idx="0">
                  <c:v>-49454</c:v>
                </c:pt>
                <c:pt idx="1">
                  <c:v>-40091</c:v>
                </c:pt>
                <c:pt idx="2">
                  <c:v>-41922</c:v>
                </c:pt>
                <c:pt idx="3">
                  <c:v>-44881</c:v>
                </c:pt>
                <c:pt idx="4">
                  <c:v>-51083</c:v>
                </c:pt>
                <c:pt idx="5">
                  <c:v>-27073</c:v>
                </c:pt>
                <c:pt idx="6">
                  <c:v>-6820</c:v>
                </c:pt>
                <c:pt idx="7">
                  <c:v>-27554</c:v>
                </c:pt>
                <c:pt idx="8">
                  <c:v>-39800</c:v>
                </c:pt>
                <c:pt idx="9">
                  <c:v>-85320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AE-4C8D-BA22-67EFCBCEEDCF}"/>
            </c:ext>
          </c:extLst>
        </c:ser>
        <c:ser>
          <c:idx val="10"/>
          <c:order val="10"/>
          <c:tx>
            <c:strRef>
              <c:f>'Réexport. 220410 - pétillants'!$C$14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pétillants'!$D$14:$M$14</c:f>
              <c:numCache>
                <c:formatCode>0</c:formatCode>
                <c:ptCount val="10"/>
                <c:pt idx="0">
                  <c:v>-60681</c:v>
                </c:pt>
                <c:pt idx="1">
                  <c:v>-63408</c:v>
                </c:pt>
                <c:pt idx="2">
                  <c:v>-95314</c:v>
                </c:pt>
                <c:pt idx="3">
                  <c:v>-78056</c:v>
                </c:pt>
                <c:pt idx="4">
                  <c:v>-68269</c:v>
                </c:pt>
                <c:pt idx="5">
                  <c:v>-32129</c:v>
                </c:pt>
                <c:pt idx="6">
                  <c:v>-63305</c:v>
                </c:pt>
                <c:pt idx="7">
                  <c:v>-80209</c:v>
                </c:pt>
                <c:pt idx="8">
                  <c:v>-102063</c:v>
                </c:pt>
                <c:pt idx="9">
                  <c:v>-74852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AE-4C8D-BA22-67EFCBCEEDCF}"/>
            </c:ext>
          </c:extLst>
        </c:ser>
        <c:ser>
          <c:idx val="11"/>
          <c:order val="11"/>
          <c:tx>
            <c:strRef>
              <c:f>'Réexport. 220410 - pétillants'!$C$15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pétillants'!$D$15:$M$15</c:f>
              <c:numCache>
                <c:formatCode>0</c:formatCode>
                <c:ptCount val="10"/>
                <c:pt idx="0">
                  <c:v>-44592</c:v>
                </c:pt>
                <c:pt idx="1">
                  <c:v>-78809</c:v>
                </c:pt>
                <c:pt idx="2">
                  <c:v>-75255</c:v>
                </c:pt>
                <c:pt idx="3">
                  <c:v>-59671</c:v>
                </c:pt>
                <c:pt idx="4">
                  <c:v>-88379</c:v>
                </c:pt>
                <c:pt idx="5">
                  <c:v>-62182</c:v>
                </c:pt>
                <c:pt idx="6">
                  <c:v>-84717</c:v>
                </c:pt>
                <c:pt idx="7">
                  <c:v>-107733</c:v>
                </c:pt>
                <c:pt idx="8">
                  <c:v>-73441</c:v>
                </c:pt>
                <c:pt idx="9">
                  <c:v>-49390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AE-4C8D-BA22-67EFCBCEEDCF}"/>
            </c:ext>
          </c:extLst>
        </c:ser>
        <c:ser>
          <c:idx val="12"/>
          <c:order val="12"/>
          <c:tx>
            <c:strRef>
              <c:f>'Réexport. 220410 - pétillants'!$C$16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pétillants'!$D$16:$M$16</c:f>
              <c:numCache>
                <c:formatCode>0</c:formatCode>
                <c:ptCount val="10"/>
                <c:pt idx="0">
                  <c:v>-1448</c:v>
                </c:pt>
                <c:pt idx="1">
                  <c:v>-3240</c:v>
                </c:pt>
                <c:pt idx="2">
                  <c:v>-959</c:v>
                </c:pt>
                <c:pt idx="3">
                  <c:v>-1157</c:v>
                </c:pt>
                <c:pt idx="4">
                  <c:v>-15</c:v>
                </c:pt>
                <c:pt idx="5">
                  <c:v>-12296</c:v>
                </c:pt>
                <c:pt idx="6">
                  <c:v>-11053</c:v>
                </c:pt>
                <c:pt idx="7">
                  <c:v>-43705</c:v>
                </c:pt>
                <c:pt idx="8">
                  <c:v>-38615</c:v>
                </c:pt>
                <c:pt idx="9">
                  <c:v>-22672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AE-4C8D-BA22-67EFCBCEEDCF}"/>
            </c:ext>
          </c:extLst>
        </c:ser>
        <c:ser>
          <c:idx val="13"/>
          <c:order val="13"/>
          <c:tx>
            <c:strRef>
              <c:f>'Réexport. 220410 - pétillants'!$C$17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pétillants'!$D$17:$M$17</c:f>
              <c:numCache>
                <c:formatCode>0</c:formatCode>
                <c:ptCount val="10"/>
                <c:pt idx="0">
                  <c:v>-13718</c:v>
                </c:pt>
                <c:pt idx="1">
                  <c:v>-11787</c:v>
                </c:pt>
                <c:pt idx="2">
                  <c:v>-39105</c:v>
                </c:pt>
                <c:pt idx="3">
                  <c:v>-19410</c:v>
                </c:pt>
                <c:pt idx="4">
                  <c:v>-11228</c:v>
                </c:pt>
                <c:pt idx="5">
                  <c:v>-11777</c:v>
                </c:pt>
                <c:pt idx="6">
                  <c:v>-4531</c:v>
                </c:pt>
                <c:pt idx="7">
                  <c:v>-20456</c:v>
                </c:pt>
                <c:pt idx="8">
                  <c:v>-26222</c:v>
                </c:pt>
                <c:pt idx="9">
                  <c:v>-18169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7AE-4C8D-BA22-67EFCBCEEDCF}"/>
            </c:ext>
          </c:extLst>
        </c:ser>
        <c:ser>
          <c:idx val="14"/>
          <c:order val="14"/>
          <c:tx>
            <c:strRef>
              <c:f>'Réexport. 220410 - pétillants'!$C$18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pétillants'!$D$18:$M$18</c:f>
              <c:numCache>
                <c:formatCode>0</c:formatCode>
                <c:ptCount val="10"/>
                <c:pt idx="0">
                  <c:v>-7504</c:v>
                </c:pt>
                <c:pt idx="1">
                  <c:v>-17908</c:v>
                </c:pt>
                <c:pt idx="2">
                  <c:v>-9700</c:v>
                </c:pt>
                <c:pt idx="3">
                  <c:v>-17706</c:v>
                </c:pt>
                <c:pt idx="4">
                  <c:v>-9246</c:v>
                </c:pt>
                <c:pt idx="5">
                  <c:v>-11258</c:v>
                </c:pt>
                <c:pt idx="6">
                  <c:v>-11354</c:v>
                </c:pt>
                <c:pt idx="7">
                  <c:v>-19340</c:v>
                </c:pt>
                <c:pt idx="8">
                  <c:v>-18720</c:v>
                </c:pt>
                <c:pt idx="9">
                  <c:v>-15700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AE-4C8D-BA22-67EFCBCEEDCF}"/>
            </c:ext>
          </c:extLst>
        </c:ser>
        <c:ser>
          <c:idx val="15"/>
          <c:order val="15"/>
          <c:tx>
            <c:strRef>
              <c:f>'Réexport. 220410 - pétillants'!$C$19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pétillants'!$D$19:$M$19</c:f>
              <c:numCache>
                <c:formatCode>0</c:formatCode>
                <c:ptCount val="10"/>
                <c:pt idx="0">
                  <c:v>-3023</c:v>
                </c:pt>
                <c:pt idx="1">
                  <c:v>-5358</c:v>
                </c:pt>
                <c:pt idx="2">
                  <c:v>-14923</c:v>
                </c:pt>
                <c:pt idx="3">
                  <c:v>-5864</c:v>
                </c:pt>
                <c:pt idx="4">
                  <c:v>-7462</c:v>
                </c:pt>
                <c:pt idx="5">
                  <c:v>-18288</c:v>
                </c:pt>
                <c:pt idx="6">
                  <c:v>-5390</c:v>
                </c:pt>
                <c:pt idx="7">
                  <c:v>-14850</c:v>
                </c:pt>
                <c:pt idx="8">
                  <c:v>-15884</c:v>
                </c:pt>
                <c:pt idx="9">
                  <c:v>-12392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7AE-4C8D-BA22-67EFCBCEEDCF}"/>
            </c:ext>
          </c:extLst>
        </c:ser>
        <c:ser>
          <c:idx val="16"/>
          <c:order val="16"/>
          <c:tx>
            <c:strRef>
              <c:f>'Réexport. 220410 - pétillants'!$C$20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pétillants'!$D$20:$M$20</c:f>
              <c:numCache>
                <c:formatCode>0</c:formatCode>
                <c:ptCount val="10"/>
                <c:pt idx="0">
                  <c:v>4333255</c:v>
                </c:pt>
                <c:pt idx="1">
                  <c:v>4348858</c:v>
                </c:pt>
                <c:pt idx="2">
                  <c:v>4879862</c:v>
                </c:pt>
                <c:pt idx="3">
                  <c:v>4898851</c:v>
                </c:pt>
                <c:pt idx="4">
                  <c:v>3807131</c:v>
                </c:pt>
                <c:pt idx="5">
                  <c:v>3754369</c:v>
                </c:pt>
                <c:pt idx="6">
                  <c:v>5160335</c:v>
                </c:pt>
                <c:pt idx="7">
                  <c:v>5254239</c:v>
                </c:pt>
                <c:pt idx="8">
                  <c:v>5198356</c:v>
                </c:pt>
                <c:pt idx="9">
                  <c:v>4323661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AE-4C8D-BA22-67EFCBCEEDCF}"/>
            </c:ext>
          </c:extLst>
        </c:ser>
        <c:ser>
          <c:idx val="17"/>
          <c:order val="17"/>
          <c:tx>
            <c:strRef>
              <c:f>'Réexport. 220410 - pétillants'!$C$21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pétillants'!$D$21:$M$21</c:f>
              <c:numCache>
                <c:formatCode>0</c:formatCode>
                <c:ptCount val="10"/>
                <c:pt idx="0">
                  <c:v>2513961</c:v>
                </c:pt>
                <c:pt idx="1">
                  <c:v>2126592</c:v>
                </c:pt>
                <c:pt idx="2">
                  <c:v>2373730</c:v>
                </c:pt>
                <c:pt idx="3">
                  <c:v>2467216</c:v>
                </c:pt>
                <c:pt idx="4">
                  <c:v>1474812</c:v>
                </c:pt>
                <c:pt idx="5">
                  <c:v>1359813</c:v>
                </c:pt>
                <c:pt idx="6">
                  <c:v>1973894</c:v>
                </c:pt>
                <c:pt idx="7">
                  <c:v>1985194</c:v>
                </c:pt>
                <c:pt idx="8">
                  <c:v>2290211</c:v>
                </c:pt>
                <c:pt idx="9">
                  <c:v>1913636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AE-4C8D-BA22-67EFCBCEEDCF}"/>
            </c:ext>
          </c:extLst>
        </c:ser>
        <c:ser>
          <c:idx val="18"/>
          <c:order val="18"/>
          <c:tx>
            <c:strRef>
              <c:f>'Réexport. 220410 - pétillants'!$C$22</c:f>
              <c:strCache>
                <c:ptCount val="1"/>
                <c:pt idx="0">
                  <c:v>Hong Kong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pétillants'!$D$22:$M$22</c:f>
              <c:numCache>
                <c:formatCode>0</c:formatCode>
                <c:ptCount val="10"/>
                <c:pt idx="0">
                  <c:v>595453</c:v>
                </c:pt>
                <c:pt idx="1">
                  <c:v>565974</c:v>
                </c:pt>
                <c:pt idx="2">
                  <c:v>628954</c:v>
                </c:pt>
                <c:pt idx="3">
                  <c:v>514553</c:v>
                </c:pt>
                <c:pt idx="4">
                  <c:v>354571</c:v>
                </c:pt>
                <c:pt idx="5">
                  <c:v>463500</c:v>
                </c:pt>
                <c:pt idx="6">
                  <c:v>803384</c:v>
                </c:pt>
                <c:pt idx="7">
                  <c:v>720119</c:v>
                </c:pt>
                <c:pt idx="8">
                  <c:v>621024</c:v>
                </c:pt>
                <c:pt idx="9">
                  <c:v>533804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AE-4C8D-BA22-67EFCBCEEDCF}"/>
            </c:ext>
          </c:extLst>
        </c:ser>
        <c:ser>
          <c:idx val="19"/>
          <c:order val="19"/>
          <c:tx>
            <c:strRef>
              <c:f>'Réexport. 220410 - pétillants'!$C$23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pétillants'!$D$23:$M$23</c:f>
              <c:numCache>
                <c:formatCode>0</c:formatCode>
                <c:ptCount val="10"/>
                <c:pt idx="0">
                  <c:v>421342</c:v>
                </c:pt>
                <c:pt idx="1">
                  <c:v>387838</c:v>
                </c:pt>
                <c:pt idx="2">
                  <c:v>416981</c:v>
                </c:pt>
                <c:pt idx="3">
                  <c:v>430858</c:v>
                </c:pt>
                <c:pt idx="4">
                  <c:v>299045</c:v>
                </c:pt>
                <c:pt idx="5">
                  <c:v>318212</c:v>
                </c:pt>
                <c:pt idx="6">
                  <c:v>528220</c:v>
                </c:pt>
                <c:pt idx="7">
                  <c:v>428157</c:v>
                </c:pt>
                <c:pt idx="8">
                  <c:v>304225</c:v>
                </c:pt>
                <c:pt idx="9">
                  <c:v>333979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AE-4C8D-BA22-67EFCBCEEDCF}"/>
            </c:ext>
          </c:extLst>
        </c:ser>
        <c:ser>
          <c:idx val="20"/>
          <c:order val="20"/>
          <c:tx>
            <c:strRef>
              <c:f>'Réexport. 220410 - pétillants'!$C$24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pétillants'!$D$24:$M$24</c:f>
              <c:numCache>
                <c:formatCode>0</c:formatCode>
                <c:ptCount val="10"/>
                <c:pt idx="0">
                  <c:v>118325</c:v>
                </c:pt>
                <c:pt idx="1">
                  <c:v>195662</c:v>
                </c:pt>
                <c:pt idx="2">
                  <c:v>212014</c:v>
                </c:pt>
                <c:pt idx="3">
                  <c:v>198337</c:v>
                </c:pt>
                <c:pt idx="4">
                  <c:v>139738</c:v>
                </c:pt>
                <c:pt idx="5">
                  <c:v>51768</c:v>
                </c:pt>
                <c:pt idx="6">
                  <c:v>45780</c:v>
                </c:pt>
                <c:pt idx="7">
                  <c:v>105845</c:v>
                </c:pt>
                <c:pt idx="8">
                  <c:v>235565</c:v>
                </c:pt>
                <c:pt idx="9">
                  <c:v>220820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7AE-4C8D-BA22-67EFCBCEEDCF}"/>
            </c:ext>
          </c:extLst>
        </c:ser>
        <c:ser>
          <c:idx val="21"/>
          <c:order val="21"/>
          <c:tx>
            <c:strRef>
              <c:f>'Réexport. 220410 - pétillants'!$C$25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pétillants'!$D$25:$M$25</c:f>
              <c:numCache>
                <c:formatCode>0</c:formatCode>
                <c:ptCount val="10"/>
                <c:pt idx="0">
                  <c:v>331929</c:v>
                </c:pt>
                <c:pt idx="1">
                  <c:v>303657</c:v>
                </c:pt>
                <c:pt idx="2">
                  <c:v>522610</c:v>
                </c:pt>
                <c:pt idx="3">
                  <c:v>552265</c:v>
                </c:pt>
                <c:pt idx="4">
                  <c:v>375385</c:v>
                </c:pt>
                <c:pt idx="5">
                  <c:v>385115</c:v>
                </c:pt>
                <c:pt idx="6">
                  <c:v>565505</c:v>
                </c:pt>
                <c:pt idx="7">
                  <c:v>355089</c:v>
                </c:pt>
                <c:pt idx="8">
                  <c:v>270145</c:v>
                </c:pt>
                <c:pt idx="9">
                  <c:v>199794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AE-4C8D-BA22-67EFCBCEEDCF}"/>
            </c:ext>
          </c:extLst>
        </c:ser>
        <c:ser>
          <c:idx val="22"/>
          <c:order val="22"/>
          <c:tx>
            <c:strRef>
              <c:f>'Réexport. 220410 - pétillants'!$C$26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pétillants'!$D$26:$M$26</c:f>
              <c:numCache>
                <c:formatCode>0</c:formatCode>
                <c:ptCount val="10"/>
                <c:pt idx="0">
                  <c:v>148129</c:v>
                </c:pt>
                <c:pt idx="1">
                  <c:v>172522</c:v>
                </c:pt>
                <c:pt idx="2">
                  <c:v>105285</c:v>
                </c:pt>
                <c:pt idx="3">
                  <c:v>103086</c:v>
                </c:pt>
                <c:pt idx="4">
                  <c:v>110554</c:v>
                </c:pt>
                <c:pt idx="5">
                  <c:v>150145</c:v>
                </c:pt>
                <c:pt idx="6">
                  <c:v>254520</c:v>
                </c:pt>
                <c:pt idx="7">
                  <c:v>228463</c:v>
                </c:pt>
                <c:pt idx="8">
                  <c:v>223581</c:v>
                </c:pt>
                <c:pt idx="9">
                  <c:v>172600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AE-4C8D-BA22-67EFCBCEEDCF}"/>
            </c:ext>
          </c:extLst>
        </c:ser>
        <c:ser>
          <c:idx val="23"/>
          <c:order val="23"/>
          <c:tx>
            <c:strRef>
              <c:f>'Réexport. 220410 - pétillants'!$C$27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pétillants'!$D$27:$M$27</c:f>
              <c:numCache>
                <c:formatCode>0</c:formatCode>
                <c:ptCount val="10"/>
                <c:pt idx="0">
                  <c:v>255353</c:v>
                </c:pt>
                <c:pt idx="1">
                  <c:v>251479</c:v>
                </c:pt>
                <c:pt idx="2">
                  <c:v>253753</c:v>
                </c:pt>
                <c:pt idx="3">
                  <c:v>207089</c:v>
                </c:pt>
                <c:pt idx="4">
                  <c:v>97491</c:v>
                </c:pt>
                <c:pt idx="5">
                  <c:v>111750</c:v>
                </c:pt>
                <c:pt idx="6">
                  <c:v>113039</c:v>
                </c:pt>
                <c:pt idx="7">
                  <c:v>163323</c:v>
                </c:pt>
                <c:pt idx="8">
                  <c:v>175220</c:v>
                </c:pt>
                <c:pt idx="9">
                  <c:v>154156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7AE-4C8D-BA22-67EFCBCEEDCF}"/>
            </c:ext>
          </c:extLst>
        </c:ser>
        <c:ser>
          <c:idx val="24"/>
          <c:order val="24"/>
          <c:tx>
            <c:strRef>
              <c:f>'Réexport. 220410 - pétillants'!$C$28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pétillants'!$D$28:$M$28</c:f>
              <c:numCache>
                <c:formatCode>0</c:formatCode>
                <c:ptCount val="10"/>
                <c:pt idx="0">
                  <c:v>210731</c:v>
                </c:pt>
                <c:pt idx="1">
                  <c:v>206541</c:v>
                </c:pt>
                <c:pt idx="2">
                  <c:v>193391</c:v>
                </c:pt>
                <c:pt idx="3">
                  <c:v>191784</c:v>
                </c:pt>
                <c:pt idx="4">
                  <c:v>134471</c:v>
                </c:pt>
                <c:pt idx="5">
                  <c:v>36076</c:v>
                </c:pt>
                <c:pt idx="6">
                  <c:v>65154</c:v>
                </c:pt>
                <c:pt idx="7">
                  <c:v>93998</c:v>
                </c:pt>
                <c:pt idx="8">
                  <c:v>114689</c:v>
                </c:pt>
                <c:pt idx="9">
                  <c:v>135292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7AE-4C8D-BA22-67EFCBCEEDCF}"/>
            </c:ext>
          </c:extLst>
        </c:ser>
        <c:ser>
          <c:idx val="25"/>
          <c:order val="25"/>
          <c:tx>
            <c:strRef>
              <c:f>'Réexport. 220410 - pétillants'!$C$29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pétillants'!$D$29:$M$29</c:f>
              <c:numCache>
                <c:formatCode>0</c:formatCode>
                <c:ptCount val="10"/>
                <c:pt idx="0">
                  <c:v>97566</c:v>
                </c:pt>
                <c:pt idx="1">
                  <c:v>141335</c:v>
                </c:pt>
                <c:pt idx="2">
                  <c:v>106786</c:v>
                </c:pt>
                <c:pt idx="3">
                  <c:v>86669</c:v>
                </c:pt>
                <c:pt idx="4">
                  <c:v>28123</c:v>
                </c:pt>
                <c:pt idx="5">
                  <c:v>27447</c:v>
                </c:pt>
                <c:pt idx="6">
                  <c:v>28322</c:v>
                </c:pt>
                <c:pt idx="7">
                  <c:v>91484</c:v>
                </c:pt>
                <c:pt idx="8">
                  <c:v>118454</c:v>
                </c:pt>
                <c:pt idx="9">
                  <c:v>94522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7AE-4C8D-BA22-67EFCBCEEDCF}"/>
            </c:ext>
          </c:extLst>
        </c:ser>
        <c:ser>
          <c:idx val="26"/>
          <c:order val="26"/>
          <c:tx>
            <c:strRef>
              <c:f>'Réexport. 220410 - pétillants'!$C$30</c:f>
              <c:strCache>
                <c:ptCount val="1"/>
                <c:pt idx="0">
                  <c:v>Autres importations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pétillants'!$D$30:$M$30</c:f>
              <c:numCache>
                <c:formatCode>0</c:formatCode>
                <c:ptCount val="10"/>
                <c:pt idx="0">
                  <c:v>-46221</c:v>
                </c:pt>
                <c:pt idx="1">
                  <c:v>-66598</c:v>
                </c:pt>
                <c:pt idx="2">
                  <c:v>-58511</c:v>
                </c:pt>
                <c:pt idx="3">
                  <c:v>-116416</c:v>
                </c:pt>
                <c:pt idx="4">
                  <c:v>-91601</c:v>
                </c:pt>
                <c:pt idx="5">
                  <c:v>-54752</c:v>
                </c:pt>
                <c:pt idx="6">
                  <c:v>-66858</c:v>
                </c:pt>
                <c:pt idx="7">
                  <c:v>-54491</c:v>
                </c:pt>
                <c:pt idx="8">
                  <c:v>-62259</c:v>
                </c:pt>
                <c:pt idx="9">
                  <c:v>-44773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7AE-4C8D-BA22-67EFCBCEEDCF}"/>
            </c:ext>
          </c:extLst>
        </c:ser>
        <c:ser>
          <c:idx val="27"/>
          <c:order val="27"/>
          <c:tx>
            <c:strRef>
              <c:f>'Réexport. 220410 - pétillants'!$C$31</c:f>
              <c:strCache>
                <c:ptCount val="1"/>
                <c:pt idx="0">
                  <c:v>Autres exportations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220410 - pétillants'!$D$31:$M$31</c:f>
              <c:numCache>
                <c:formatCode>0</c:formatCode>
                <c:ptCount val="10"/>
                <c:pt idx="0">
                  <c:v>463847</c:v>
                </c:pt>
                <c:pt idx="1">
                  <c:v>520597</c:v>
                </c:pt>
                <c:pt idx="2">
                  <c:v>352740</c:v>
                </c:pt>
                <c:pt idx="3">
                  <c:v>446267</c:v>
                </c:pt>
                <c:pt idx="4">
                  <c:v>417921</c:v>
                </c:pt>
                <c:pt idx="5">
                  <c:v>182781</c:v>
                </c:pt>
                <c:pt idx="6">
                  <c:v>262878</c:v>
                </c:pt>
                <c:pt idx="7">
                  <c:v>407242</c:v>
                </c:pt>
                <c:pt idx="8">
                  <c:v>459417</c:v>
                </c:pt>
                <c:pt idx="9">
                  <c:v>320017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37AE-4C8D-BA22-67EFCBCEE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971192"/>
        <c:axId val="4689704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'Réexport. 220410 - pétillants'!$C$4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'Réexport. 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'Réexport. 220410 - pétillants'!$D$4:$M$4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7-37AE-4C8D-BA22-67EFCBCEEDCF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pétillants'!$C$6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-10990856</c:v>
                      </c:pt>
                      <c:pt idx="1">
                        <c:v>-10493011</c:v>
                      </c:pt>
                      <c:pt idx="2">
                        <c:v>-11870354</c:v>
                      </c:pt>
                      <c:pt idx="3">
                        <c:v>-11998817</c:v>
                      </c:pt>
                      <c:pt idx="4">
                        <c:v>-11225554</c:v>
                      </c:pt>
                      <c:pt idx="5">
                        <c:v>-8354045</c:v>
                      </c:pt>
                      <c:pt idx="6">
                        <c:v>-11711363</c:v>
                      </c:pt>
                      <c:pt idx="7">
                        <c:v>-12219296</c:v>
                      </c:pt>
                      <c:pt idx="8">
                        <c:v>-12648025</c:v>
                      </c:pt>
                      <c:pt idx="9">
                        <c:v>-10041080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37AE-4C8D-BA22-67EFCBCEEDCF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pétillants'!$C$7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pétillants'!$D$7:$M$7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9489891</c:v>
                      </c:pt>
                      <c:pt idx="1">
                        <c:v>9221055</c:v>
                      </c:pt>
                      <c:pt idx="2">
                        <c:v>10046106</c:v>
                      </c:pt>
                      <c:pt idx="3">
                        <c:v>10096975</c:v>
                      </c:pt>
                      <c:pt idx="4">
                        <c:v>7239242</c:v>
                      </c:pt>
                      <c:pt idx="5">
                        <c:v>6840976</c:v>
                      </c:pt>
                      <c:pt idx="6">
                        <c:v>9801031</c:v>
                      </c:pt>
                      <c:pt idx="7">
                        <c:v>9833153</c:v>
                      </c:pt>
                      <c:pt idx="8">
                        <c:v>10010887</c:v>
                      </c:pt>
                      <c:pt idx="9">
                        <c:v>8402281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37AE-4C8D-BA22-67EFCBCEEDCF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pétillants'!$C$8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pétillants'!$D$8:$M$8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-10784563</c:v>
                      </c:pt>
                      <c:pt idx="1">
                        <c:v>-10034454</c:v>
                      </c:pt>
                      <c:pt idx="2">
                        <c:v>-11542571</c:v>
                      </c:pt>
                      <c:pt idx="3">
                        <c:v>-11690124</c:v>
                      </c:pt>
                      <c:pt idx="4">
                        <c:v>-10906460</c:v>
                      </c:pt>
                      <c:pt idx="5">
                        <c:v>-8029698</c:v>
                      </c:pt>
                      <c:pt idx="6">
                        <c:v>-10803142</c:v>
                      </c:pt>
                      <c:pt idx="7">
                        <c:v>-11208162</c:v>
                      </c:pt>
                      <c:pt idx="8">
                        <c:v>-11781262</c:v>
                      </c:pt>
                      <c:pt idx="9">
                        <c:v>-9207733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37AE-4C8D-BA22-67EFCBCEEDCF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pétillants'!$C$9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220410 - pétillants'!$D$9:$M$9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11055</c:v>
                      </c:pt>
                      <c:pt idx="1">
                        <c:v>29409</c:v>
                      </c:pt>
                      <c:pt idx="2">
                        <c:v>9015</c:v>
                      </c:pt>
                      <c:pt idx="3">
                        <c:v>32027</c:v>
                      </c:pt>
                      <c:pt idx="4">
                        <c:v>16868</c:v>
                      </c:pt>
                      <c:pt idx="5">
                        <c:v>15983</c:v>
                      </c:pt>
                      <c:pt idx="6">
                        <c:v>20422</c:v>
                      </c:pt>
                      <c:pt idx="7">
                        <c:v>17775</c:v>
                      </c:pt>
                      <c:pt idx="8">
                        <c:v>42144</c:v>
                      </c:pt>
                      <c:pt idx="9">
                        <c:v>32907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37AE-4C8D-BA22-67EFCBCEEDCF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1"/>
          <c:order val="1"/>
          <c:tx>
            <c:strRef>
              <c:f>'Réexport. 220410 - pétillants'!$C$5</c:f>
              <c:strCache>
                <c:ptCount val="1"/>
                <c:pt idx="0">
                  <c:v>Balance commerciale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'Réexport. 220410 - pétillants'!$D$5:$M$5</c:f>
              <c:numCache>
                <c:formatCode>0</c:formatCode>
                <c:ptCount val="10"/>
                <c:pt idx="0">
                  <c:v>-1500965</c:v>
                </c:pt>
                <c:pt idx="1">
                  <c:v>-1271956</c:v>
                </c:pt>
                <c:pt idx="2">
                  <c:v>-1824248</c:v>
                </c:pt>
                <c:pt idx="3">
                  <c:v>-1901842</c:v>
                </c:pt>
                <c:pt idx="4">
                  <c:v>-3986312</c:v>
                </c:pt>
                <c:pt idx="5">
                  <c:v>-1513069</c:v>
                </c:pt>
                <c:pt idx="6">
                  <c:v>-1910332</c:v>
                </c:pt>
                <c:pt idx="7">
                  <c:v>-2386143</c:v>
                </c:pt>
                <c:pt idx="8">
                  <c:v>-2637138</c:v>
                </c:pt>
                <c:pt idx="9">
                  <c:v>-1638799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37AE-4C8D-BA22-67EFCBCEE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8971192"/>
        <c:axId val="468970408"/>
      </c:lineChart>
      <c:catAx>
        <c:axId val="468971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970408"/>
        <c:crosses val="autoZero"/>
        <c:auto val="1"/>
        <c:lblAlgn val="ctr"/>
        <c:lblOffset val="100"/>
        <c:noMultiLvlLbl val="0"/>
      </c:catAx>
      <c:valAx>
        <c:axId val="46897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971192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11"/>
        <c:delete val="1"/>
      </c:legendEntry>
      <c:layout>
        <c:manualLayout>
          <c:xMode val="edge"/>
          <c:yMode val="edge"/>
          <c:x val="0.11161215286643972"/>
          <c:y val="0.6515355168612792"/>
          <c:w val="0.88708564828791459"/>
          <c:h val="0.330574282484390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220421.22.29 - tran.'!$C$7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tran.'!$D$7:$M$7</c:f>
              <c:numCache>
                <c:formatCode>0</c:formatCode>
                <c:ptCount val="10"/>
                <c:pt idx="0">
                  <c:v>73359883</c:v>
                </c:pt>
                <c:pt idx="1">
                  <c:v>64171513</c:v>
                </c:pt>
                <c:pt idx="2">
                  <c:v>80948408</c:v>
                </c:pt>
                <c:pt idx="3">
                  <c:v>103065294</c:v>
                </c:pt>
                <c:pt idx="4">
                  <c:v>102082094</c:v>
                </c:pt>
                <c:pt idx="5">
                  <c:v>100736614</c:v>
                </c:pt>
                <c:pt idx="6">
                  <c:v>158981912</c:v>
                </c:pt>
                <c:pt idx="7">
                  <c:v>210868183</c:v>
                </c:pt>
                <c:pt idx="8">
                  <c:v>194768793</c:v>
                </c:pt>
                <c:pt idx="9">
                  <c:v>152652267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1F-4763-A540-44B25B0F60D5}"/>
            </c:ext>
          </c:extLst>
        </c:ser>
        <c:ser>
          <c:idx val="3"/>
          <c:order val="3"/>
          <c:tx>
            <c:strRef>
              <c:f>'Import. 220421.22.29 - tran.'!$C$8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tran.'!$D$8:$M$8</c:f>
              <c:numCache>
                <c:formatCode>0</c:formatCode>
                <c:ptCount val="10"/>
                <c:pt idx="0">
                  <c:v>43732029</c:v>
                </c:pt>
                <c:pt idx="1">
                  <c:v>43411659</c:v>
                </c:pt>
                <c:pt idx="2">
                  <c:v>49510166</c:v>
                </c:pt>
                <c:pt idx="3">
                  <c:v>59717613</c:v>
                </c:pt>
                <c:pt idx="4">
                  <c:v>66268841</c:v>
                </c:pt>
                <c:pt idx="5">
                  <c:v>64401961</c:v>
                </c:pt>
                <c:pt idx="6">
                  <c:v>118911224</c:v>
                </c:pt>
                <c:pt idx="7">
                  <c:v>94975864</c:v>
                </c:pt>
                <c:pt idx="8">
                  <c:v>70504631</c:v>
                </c:pt>
                <c:pt idx="9">
                  <c:v>50383318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1F-4763-A540-44B25B0F60D5}"/>
            </c:ext>
          </c:extLst>
        </c:ser>
        <c:ser>
          <c:idx val="4"/>
          <c:order val="4"/>
          <c:tx>
            <c:strRef>
              <c:f>'Import. 220421.22.29 - tran.'!$C$9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tran.'!$D$9:$M$9</c:f>
              <c:numCache>
                <c:formatCode>0</c:formatCode>
                <c:ptCount val="10"/>
                <c:pt idx="0">
                  <c:v>15508480</c:v>
                </c:pt>
                <c:pt idx="1">
                  <c:v>13052101</c:v>
                </c:pt>
                <c:pt idx="2">
                  <c:v>16528952</c:v>
                </c:pt>
                <c:pt idx="3">
                  <c:v>19776596</c:v>
                </c:pt>
                <c:pt idx="4">
                  <c:v>17305010</c:v>
                </c:pt>
                <c:pt idx="5">
                  <c:v>15787631</c:v>
                </c:pt>
                <c:pt idx="6">
                  <c:v>16519897</c:v>
                </c:pt>
                <c:pt idx="7">
                  <c:v>21153281</c:v>
                </c:pt>
                <c:pt idx="8">
                  <c:v>28712798</c:v>
                </c:pt>
                <c:pt idx="9">
                  <c:v>25352787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1F-4763-A540-44B25B0F60D5}"/>
            </c:ext>
          </c:extLst>
        </c:ser>
        <c:ser>
          <c:idx val="5"/>
          <c:order val="5"/>
          <c:tx>
            <c:strRef>
              <c:f>'Import. 220421.22.29 - tran.'!$C$10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tran.'!$D$10:$M$10</c:f>
              <c:numCache>
                <c:formatCode>0</c:formatCode>
                <c:ptCount val="10"/>
                <c:pt idx="0">
                  <c:v>14858601</c:v>
                </c:pt>
                <c:pt idx="1">
                  <c:v>14860390</c:v>
                </c:pt>
                <c:pt idx="2">
                  <c:v>14284086</c:v>
                </c:pt>
                <c:pt idx="3">
                  <c:v>17611971</c:v>
                </c:pt>
                <c:pt idx="4">
                  <c:v>16205425</c:v>
                </c:pt>
                <c:pt idx="5">
                  <c:v>17351875</c:v>
                </c:pt>
                <c:pt idx="6">
                  <c:v>22933909</c:v>
                </c:pt>
                <c:pt idx="7">
                  <c:v>26994957</c:v>
                </c:pt>
                <c:pt idx="8">
                  <c:v>24565695</c:v>
                </c:pt>
                <c:pt idx="9">
                  <c:v>23159150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1F-4763-A540-44B25B0F60D5}"/>
            </c:ext>
          </c:extLst>
        </c:ser>
        <c:ser>
          <c:idx val="6"/>
          <c:order val="6"/>
          <c:tx>
            <c:strRef>
              <c:f>'Import. 220421.22.29 - tran.'!$C$11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tran.'!$D$11:$M$11</c:f>
              <c:numCache>
                <c:formatCode>0</c:formatCode>
                <c:ptCount val="10"/>
                <c:pt idx="0">
                  <c:v>13291704</c:v>
                </c:pt>
                <c:pt idx="1">
                  <c:v>13061164</c:v>
                </c:pt>
                <c:pt idx="2">
                  <c:v>12267566</c:v>
                </c:pt>
                <c:pt idx="3">
                  <c:v>13301569</c:v>
                </c:pt>
                <c:pt idx="4">
                  <c:v>11757820</c:v>
                </c:pt>
                <c:pt idx="5">
                  <c:v>9318187</c:v>
                </c:pt>
                <c:pt idx="6">
                  <c:v>12255209</c:v>
                </c:pt>
                <c:pt idx="7">
                  <c:v>11757030</c:v>
                </c:pt>
                <c:pt idx="8">
                  <c:v>15416730</c:v>
                </c:pt>
                <c:pt idx="9">
                  <c:v>15851614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1F-4763-A540-44B25B0F60D5}"/>
            </c:ext>
          </c:extLst>
        </c:ser>
        <c:ser>
          <c:idx val="7"/>
          <c:order val="7"/>
          <c:tx>
            <c:strRef>
              <c:f>'Import. 220421.22.29 - tran.'!$C$12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tran.'!$D$12:$M$12</c:f>
              <c:numCache>
                <c:formatCode>0</c:formatCode>
                <c:ptCount val="10"/>
                <c:pt idx="0">
                  <c:v>14075886</c:v>
                </c:pt>
                <c:pt idx="1">
                  <c:v>16140862</c:v>
                </c:pt>
                <c:pt idx="2">
                  <c:v>8641168</c:v>
                </c:pt>
                <c:pt idx="3">
                  <c:v>7857637</c:v>
                </c:pt>
                <c:pt idx="4">
                  <c:v>7904366</c:v>
                </c:pt>
                <c:pt idx="5">
                  <c:v>9637234</c:v>
                </c:pt>
                <c:pt idx="6">
                  <c:v>15997849</c:v>
                </c:pt>
                <c:pt idx="7">
                  <c:v>18228963</c:v>
                </c:pt>
                <c:pt idx="8">
                  <c:v>15597343</c:v>
                </c:pt>
                <c:pt idx="9">
                  <c:v>8513128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1F-4763-A540-44B25B0F60D5}"/>
            </c:ext>
          </c:extLst>
        </c:ser>
        <c:ser>
          <c:idx val="8"/>
          <c:order val="8"/>
          <c:tx>
            <c:strRef>
              <c:f>'Import. 220421.22.29 - tran.'!$C$13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tran.'!$D$13:$M$13</c:f>
              <c:numCache>
                <c:formatCode>0</c:formatCode>
                <c:ptCount val="10"/>
                <c:pt idx="0">
                  <c:v>3684591</c:v>
                </c:pt>
                <c:pt idx="1">
                  <c:v>4076017</c:v>
                </c:pt>
                <c:pt idx="2">
                  <c:v>4823556</c:v>
                </c:pt>
                <c:pt idx="3">
                  <c:v>6118262</c:v>
                </c:pt>
                <c:pt idx="4">
                  <c:v>5645522</c:v>
                </c:pt>
                <c:pt idx="5">
                  <c:v>5934849</c:v>
                </c:pt>
                <c:pt idx="6">
                  <c:v>7867020</c:v>
                </c:pt>
                <c:pt idx="7">
                  <c:v>8402634</c:v>
                </c:pt>
                <c:pt idx="8">
                  <c:v>7323465</c:v>
                </c:pt>
                <c:pt idx="9">
                  <c:v>6287797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1F-4763-A540-44B25B0F60D5}"/>
            </c:ext>
          </c:extLst>
        </c:ser>
        <c:ser>
          <c:idx val="9"/>
          <c:order val="9"/>
          <c:tx>
            <c:strRef>
              <c:f>'Import. 220421.22.29 - tran.'!$C$14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tran.'!$D$14:$M$14</c:f>
              <c:numCache>
                <c:formatCode>0</c:formatCode>
                <c:ptCount val="10"/>
                <c:pt idx="0">
                  <c:v>5746555</c:v>
                </c:pt>
                <c:pt idx="1">
                  <c:v>5361356</c:v>
                </c:pt>
                <c:pt idx="2">
                  <c:v>7003969</c:v>
                </c:pt>
                <c:pt idx="3">
                  <c:v>9137095</c:v>
                </c:pt>
                <c:pt idx="4">
                  <c:v>7578797</c:v>
                </c:pt>
                <c:pt idx="5">
                  <c:v>5860611</c:v>
                </c:pt>
                <c:pt idx="6">
                  <c:v>5630906</c:v>
                </c:pt>
                <c:pt idx="7">
                  <c:v>7779686</c:v>
                </c:pt>
                <c:pt idx="8">
                  <c:v>6808809</c:v>
                </c:pt>
                <c:pt idx="9">
                  <c:v>5042963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F1F-4763-A540-44B25B0F60D5}"/>
            </c:ext>
          </c:extLst>
        </c:ser>
        <c:ser>
          <c:idx val="10"/>
          <c:order val="10"/>
          <c:tx>
            <c:strRef>
              <c:f>'Import. 220421.22.29 - tran.'!$C$15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tran.'!$D$15:$M$15</c:f>
              <c:numCache>
                <c:formatCode>0</c:formatCode>
                <c:ptCount val="10"/>
                <c:pt idx="0">
                  <c:v>3038840</c:v>
                </c:pt>
                <c:pt idx="1">
                  <c:v>3496131</c:v>
                </c:pt>
                <c:pt idx="2">
                  <c:v>3588458</c:v>
                </c:pt>
                <c:pt idx="3">
                  <c:v>3512988</c:v>
                </c:pt>
                <c:pt idx="4">
                  <c:v>3189485</c:v>
                </c:pt>
                <c:pt idx="5">
                  <c:v>2400345</c:v>
                </c:pt>
                <c:pt idx="6">
                  <c:v>4301178</c:v>
                </c:pt>
                <c:pt idx="7">
                  <c:v>5893364</c:v>
                </c:pt>
                <c:pt idx="8">
                  <c:v>3618453</c:v>
                </c:pt>
                <c:pt idx="9">
                  <c:v>2424721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1F-4763-A540-44B25B0F60D5}"/>
            </c:ext>
          </c:extLst>
        </c:ser>
        <c:ser>
          <c:idx val="11"/>
          <c:order val="11"/>
          <c:tx>
            <c:strRef>
              <c:f>'Import. 220421.22.29 - tran.'!$C$16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tran.'!$D$16:$M$16</c:f>
              <c:numCache>
                <c:formatCode>0</c:formatCode>
                <c:ptCount val="10"/>
                <c:pt idx="0">
                  <c:v>1127617</c:v>
                </c:pt>
                <c:pt idx="1">
                  <c:v>1206489</c:v>
                </c:pt>
                <c:pt idx="2">
                  <c:v>1430735</c:v>
                </c:pt>
                <c:pt idx="3">
                  <c:v>1184463</c:v>
                </c:pt>
                <c:pt idx="4">
                  <c:v>1261607</c:v>
                </c:pt>
                <c:pt idx="5">
                  <c:v>1798359</c:v>
                </c:pt>
                <c:pt idx="6">
                  <c:v>1968632</c:v>
                </c:pt>
                <c:pt idx="7">
                  <c:v>3036538</c:v>
                </c:pt>
                <c:pt idx="8">
                  <c:v>2079909</c:v>
                </c:pt>
                <c:pt idx="9">
                  <c:v>1942406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1F-4763-A540-44B25B0F60D5}"/>
            </c:ext>
          </c:extLst>
        </c:ser>
        <c:ser>
          <c:idx val="12"/>
          <c:order val="12"/>
          <c:tx>
            <c:strRef>
              <c:f>'Import. 220421.22.29 - tran.'!$C$17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tran.'!$D$17:$M$17</c:f>
              <c:numCache>
                <c:formatCode>0</c:formatCode>
                <c:ptCount val="10"/>
                <c:pt idx="0">
                  <c:v>9360713</c:v>
                </c:pt>
                <c:pt idx="1">
                  <c:v>11055950</c:v>
                </c:pt>
                <c:pt idx="2">
                  <c:v>9646272</c:v>
                </c:pt>
                <c:pt idx="3">
                  <c:v>8917707</c:v>
                </c:pt>
                <c:pt idx="4">
                  <c:v>8785782</c:v>
                </c:pt>
                <c:pt idx="5">
                  <c:v>9767387</c:v>
                </c:pt>
                <c:pt idx="6">
                  <c:v>14428294</c:v>
                </c:pt>
                <c:pt idx="7">
                  <c:v>19835377</c:v>
                </c:pt>
                <c:pt idx="8">
                  <c:v>95963587</c:v>
                </c:pt>
                <c:pt idx="9">
                  <c:v>10594192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1F-4763-A540-44B25B0F6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971584"/>
        <c:axId val="4689727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197784899</c:v>
                      </c:pt>
                      <c:pt idx="1">
                        <c:v>189893632</c:v>
                      </c:pt>
                      <c:pt idx="2">
                        <c:v>208673336</c:v>
                      </c:pt>
                      <c:pt idx="3">
                        <c:v>250201195</c:v>
                      </c:pt>
                      <c:pt idx="4">
                        <c:v>247984749</c:v>
                      </c:pt>
                      <c:pt idx="5">
                        <c:v>242995053</c:v>
                      </c:pt>
                      <c:pt idx="6">
                        <c:v>379796030</c:v>
                      </c:pt>
                      <c:pt idx="7">
                        <c:v>428925877</c:v>
                      </c:pt>
                      <c:pt idx="8">
                        <c:v>465360213</c:v>
                      </c:pt>
                      <c:pt idx="9">
                        <c:v>302204343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F1F-4763-A540-44B25B0F60D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111669280</c:v>
                      </c:pt>
                      <c:pt idx="1">
                        <c:v>104952542</c:v>
                      </c:pt>
                      <c:pt idx="2">
                        <c:v>114274244</c:v>
                      </c:pt>
                      <c:pt idx="3">
                        <c:v>139207995</c:v>
                      </c:pt>
                      <c:pt idx="4">
                        <c:v>137031315</c:v>
                      </c:pt>
                      <c:pt idx="5">
                        <c:v>139229918</c:v>
                      </c:pt>
                      <c:pt idx="6">
                        <c:v>213719064</c:v>
                      </c:pt>
                      <c:pt idx="7">
                        <c:v>272500190</c:v>
                      </c:pt>
                      <c:pt idx="8">
                        <c:v>249307100</c:v>
                      </c:pt>
                      <c:pt idx="9">
                        <c:v>196189410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F1F-4763-A540-44B25B0F60D5}"/>
                  </c:ext>
                </c:extLst>
              </c15:ser>
            </c15:filteredBarSeries>
          </c:ext>
        </c:extLst>
      </c:barChart>
      <c:catAx>
        <c:axId val="46897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82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972760"/>
        <c:crosses val="autoZero"/>
        <c:auto val="1"/>
        <c:lblAlgn val="ctr"/>
        <c:lblOffset val="100"/>
        <c:noMultiLvlLbl val="0"/>
      </c:catAx>
      <c:valAx>
        <c:axId val="46897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971584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177603297229611"/>
          <c:y val="0.58122978648492318"/>
          <c:w val="0.83534988680016986"/>
          <c:h val="0.399606669516887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220421.22.29 - tran.'!$C$36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tran.'!$D$36:$M$36</c:f>
              <c:numCache>
                <c:formatCode>0%</c:formatCode>
                <c:ptCount val="10"/>
                <c:pt idx="0">
                  <c:v>0.37090740178298448</c:v>
                </c:pt>
                <c:pt idx="1">
                  <c:v>0.3379339913831339</c:v>
                </c:pt>
                <c:pt idx="2">
                  <c:v>0.38791926918731967</c:v>
                </c:pt>
                <c:pt idx="3">
                  <c:v>0.4119296632456132</c:v>
                </c:pt>
                <c:pt idx="4">
                  <c:v>0.41164666138400308</c:v>
                </c:pt>
                <c:pt idx="5">
                  <c:v>0.41456240674990202</c:v>
                </c:pt>
                <c:pt idx="6">
                  <c:v>0.41859814069146534</c:v>
                </c:pt>
                <c:pt idx="7">
                  <c:v>0.49161916850262688</c:v>
                </c:pt>
                <c:pt idx="8">
                  <c:v>0.4185334017800959</c:v>
                </c:pt>
                <c:pt idx="9">
                  <c:v>0.50512929590823252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CE-4186-95F2-53A5B937F82C}"/>
            </c:ext>
          </c:extLst>
        </c:ser>
        <c:ser>
          <c:idx val="2"/>
          <c:order val="2"/>
          <c:tx>
            <c:strRef>
              <c:f>'Import. 220421.22.29 - tran.'!$C$37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tran.'!$D$37:$M$37</c:f>
              <c:numCache>
                <c:formatCode>0%</c:formatCode>
                <c:ptCount val="10"/>
                <c:pt idx="0">
                  <c:v>0.22110903926997985</c:v>
                </c:pt>
                <c:pt idx="1">
                  <c:v>0.22861039911017131</c:v>
                </c:pt>
                <c:pt idx="2">
                  <c:v>0.23726158285982452</c:v>
                </c:pt>
                <c:pt idx="3">
                  <c:v>0.23867836842266082</c:v>
                </c:pt>
                <c:pt idx="4">
                  <c:v>0.267229502085227</c:v>
                </c:pt>
                <c:pt idx="5">
                  <c:v>0.26503404166009914</c:v>
                </c:pt>
                <c:pt idx="6">
                  <c:v>0.31309233011203408</c:v>
                </c:pt>
                <c:pt idx="7">
                  <c:v>0.22142721876395441</c:v>
                </c:pt>
                <c:pt idx="8">
                  <c:v>0.15150549838690228</c:v>
                </c:pt>
                <c:pt idx="9">
                  <c:v>0.16671937107138132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CE-4186-95F2-53A5B937F82C}"/>
            </c:ext>
          </c:extLst>
        </c:ser>
        <c:ser>
          <c:idx val="3"/>
          <c:order val="3"/>
          <c:tx>
            <c:strRef>
              <c:f>'Import. 220421.22.29 - tran.'!$C$38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tran.'!$D$38:$M$38</c:f>
              <c:numCache>
                <c:formatCode>0%</c:formatCode>
                <c:ptCount val="10"/>
                <c:pt idx="0">
                  <c:v>7.8410839646559663E-2</c:v>
                </c:pt>
                <c:pt idx="1">
                  <c:v>6.8733747743578891E-2</c:v>
                </c:pt>
                <c:pt idx="2">
                  <c:v>7.9209698358394962E-2</c:v>
                </c:pt>
                <c:pt idx="3">
                  <c:v>7.9042771957983649E-2</c:v>
                </c:pt>
                <c:pt idx="4">
                  <c:v>6.9782557474935683E-2</c:v>
                </c:pt>
                <c:pt idx="5">
                  <c:v>6.4970997578292264E-2</c:v>
                </c:pt>
                <c:pt idx="6">
                  <c:v>4.3496760616481431E-2</c:v>
                </c:pt>
                <c:pt idx="7">
                  <c:v>4.9316868331541586E-2</c:v>
                </c:pt>
                <c:pt idx="8">
                  <c:v>6.1700156562374618E-2</c:v>
                </c:pt>
                <c:pt idx="9">
                  <c:v>8.3892861195578511E-2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CE-4186-95F2-53A5B937F82C}"/>
            </c:ext>
          </c:extLst>
        </c:ser>
        <c:ser>
          <c:idx val="4"/>
          <c:order val="4"/>
          <c:tx>
            <c:strRef>
              <c:f>'Import. 220421.22.29 - tran.'!$C$39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tran.'!$D$39:$M$39</c:f>
              <c:numCache>
                <c:formatCode>0%</c:formatCode>
                <c:ptCount val="10"/>
                <c:pt idx="0">
                  <c:v>7.5125052899008227E-2</c:v>
                </c:pt>
                <c:pt idx="1">
                  <c:v>7.825638934537836E-2</c:v>
                </c:pt>
                <c:pt idx="2">
                  <c:v>6.8451898425585148E-2</c:v>
                </c:pt>
                <c:pt idx="3">
                  <c:v>7.0391234542265077E-2</c:v>
                </c:pt>
                <c:pt idx="4">
                  <c:v>6.5348474312829613E-2</c:v>
                </c:pt>
                <c:pt idx="5">
                  <c:v>7.1408346737001263E-2</c:v>
                </c:pt>
                <c:pt idx="6">
                  <c:v>6.0384804443585155E-2</c:v>
                </c:pt>
                <c:pt idx="7">
                  <c:v>6.2936181861557403E-2</c:v>
                </c:pt>
                <c:pt idx="8">
                  <c:v>5.2788558870631254E-2</c:v>
                </c:pt>
                <c:pt idx="9">
                  <c:v>7.6634074051013884E-2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CE-4186-95F2-53A5B937F82C}"/>
            </c:ext>
          </c:extLst>
        </c:ser>
        <c:ser>
          <c:idx val="5"/>
          <c:order val="5"/>
          <c:tx>
            <c:strRef>
              <c:f>'Import. 220421.22.29 - tran.'!$C$40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tran.'!$D$40:$M$40</c:f>
              <c:numCache>
                <c:formatCode>0%</c:formatCode>
                <c:ptCount val="10"/>
                <c:pt idx="0">
                  <c:v>6.7202825226813701E-2</c:v>
                </c:pt>
                <c:pt idx="1">
                  <c:v>6.8781474462503309E-2</c:v>
                </c:pt>
                <c:pt idx="2">
                  <c:v>5.8788373422083977E-2</c:v>
                </c:pt>
                <c:pt idx="3">
                  <c:v>5.3163491085644096E-2</c:v>
                </c:pt>
                <c:pt idx="4">
                  <c:v>4.7413480253981261E-2</c:v>
                </c:pt>
                <c:pt idx="5">
                  <c:v>3.834722923351036E-2</c:v>
                </c:pt>
                <c:pt idx="6">
                  <c:v>3.2267870203909185E-2</c:v>
                </c:pt>
                <c:pt idx="7">
                  <c:v>2.7410400328912773E-2</c:v>
                </c:pt>
                <c:pt idx="8">
                  <c:v>3.3128594945008763E-2</c:v>
                </c:pt>
                <c:pt idx="9">
                  <c:v>5.2453296476947055E-2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CE-4186-95F2-53A5B937F82C}"/>
            </c:ext>
          </c:extLst>
        </c:ser>
        <c:ser>
          <c:idx val="6"/>
          <c:order val="6"/>
          <c:tx>
            <c:strRef>
              <c:f>'Import. 220421.22.29 - tran.'!$C$41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tran.'!$D$41:$M$41</c:f>
              <c:numCache>
                <c:formatCode>0%</c:formatCode>
                <c:ptCount val="10"/>
                <c:pt idx="0">
                  <c:v>7.1167647637244535E-2</c:v>
                </c:pt>
                <c:pt idx="1">
                  <c:v>8.499949066222505E-2</c:v>
                </c:pt>
                <c:pt idx="2">
                  <c:v>4.1410024709625577E-2</c:v>
                </c:pt>
                <c:pt idx="3">
                  <c:v>3.1405273663860797E-2</c:v>
                </c:pt>
                <c:pt idx="4">
                  <c:v>3.1874403695688558E-2</c:v>
                </c:pt>
                <c:pt idx="5">
                  <c:v>3.9660206580419563E-2</c:v>
                </c:pt>
                <c:pt idx="6">
                  <c:v>4.2122212283261622E-2</c:v>
                </c:pt>
                <c:pt idx="7">
                  <c:v>4.2499098276600367E-2</c:v>
                </c:pt>
                <c:pt idx="8">
                  <c:v>3.3516709345326003E-2</c:v>
                </c:pt>
                <c:pt idx="9">
                  <c:v>2.8170104755906835E-2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CE-4186-95F2-53A5B937F82C}"/>
            </c:ext>
          </c:extLst>
        </c:ser>
        <c:ser>
          <c:idx val="7"/>
          <c:order val="7"/>
          <c:tx>
            <c:strRef>
              <c:f>'Import. 220421.22.29 - tran.'!$C$42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tran.'!$D$42:$M$42</c:f>
              <c:numCache>
                <c:formatCode>0%</c:formatCode>
                <c:ptCount val="10"/>
                <c:pt idx="0">
                  <c:v>1.8629283725043133E-2</c:v>
                </c:pt>
                <c:pt idx="1">
                  <c:v>2.1464737690624614E-2</c:v>
                </c:pt>
                <c:pt idx="2">
                  <c:v>2.3115344262287542E-2</c:v>
                </c:pt>
                <c:pt idx="3">
                  <c:v>2.445336841816443E-2</c:v>
                </c:pt>
                <c:pt idx="4">
                  <c:v>2.2765601605605191E-2</c:v>
                </c:pt>
                <c:pt idx="5">
                  <c:v>2.4423744132766358E-2</c:v>
                </c:pt>
                <c:pt idx="6">
                  <c:v>2.0713802616630826E-2</c:v>
                </c:pt>
                <c:pt idx="7">
                  <c:v>1.9589944208472179E-2</c:v>
                </c:pt>
                <c:pt idx="8">
                  <c:v>1.5737196252314765E-2</c:v>
                </c:pt>
                <c:pt idx="9">
                  <c:v>2.0806441554018302E-2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CE-4186-95F2-53A5B937F82C}"/>
            </c:ext>
          </c:extLst>
        </c:ser>
        <c:ser>
          <c:idx val="8"/>
          <c:order val="8"/>
          <c:tx>
            <c:strRef>
              <c:f>'Import. 220421.22.29 - tran.'!$C$43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tran.'!$D$43:$M$43</c:f>
              <c:numCache>
                <c:formatCode>0%</c:formatCode>
                <c:ptCount val="10"/>
                <c:pt idx="0">
                  <c:v>2.9054569024503735E-2</c:v>
                </c:pt>
                <c:pt idx="1">
                  <c:v>2.8233469145505626E-2</c:v>
                </c:pt>
                <c:pt idx="2">
                  <c:v>3.3564273875412623E-2</c:v>
                </c:pt>
                <c:pt idx="3">
                  <c:v>3.6518990247028996E-2</c:v>
                </c:pt>
                <c:pt idx="4">
                  <c:v>3.0561544734349771E-2</c:v>
                </c:pt>
                <c:pt idx="5">
                  <c:v>2.4118231740298021E-2</c:v>
                </c:pt>
                <c:pt idx="6">
                  <c:v>1.482613180553783E-2</c:v>
                </c:pt>
                <c:pt idx="7">
                  <c:v>1.8137600031065508E-2</c:v>
                </c:pt>
                <c:pt idx="8">
                  <c:v>1.4631265866297857E-2</c:v>
                </c:pt>
                <c:pt idx="9">
                  <c:v>1.6687261837266185E-2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CE-4186-95F2-53A5B937F82C}"/>
            </c:ext>
          </c:extLst>
        </c:ser>
        <c:ser>
          <c:idx val="9"/>
          <c:order val="9"/>
          <c:tx>
            <c:strRef>
              <c:f>'Import. 220421.22.29 - tran.'!$C$44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tran.'!$D$44:$M$44</c:f>
              <c:numCache>
                <c:formatCode>0%</c:formatCode>
                <c:ptCount val="10"/>
                <c:pt idx="0">
                  <c:v>1.5364368136113363E-2</c:v>
                </c:pt>
                <c:pt idx="1">
                  <c:v>1.8410996530942123E-2</c:v>
                </c:pt>
                <c:pt idx="2">
                  <c:v>1.7196533437314674E-2</c:v>
                </c:pt>
                <c:pt idx="3">
                  <c:v>1.4040652363790668E-2</c:v>
                </c:pt>
                <c:pt idx="4">
                  <c:v>1.2861617550521221E-2</c:v>
                </c:pt>
                <c:pt idx="5">
                  <c:v>9.8781640628708596E-3</c:v>
                </c:pt>
                <c:pt idx="6">
                  <c:v>1.1324968299431672E-2</c:v>
                </c:pt>
                <c:pt idx="7">
                  <c:v>1.3739819199576994E-2</c:v>
                </c:pt>
                <c:pt idx="8">
                  <c:v>7.7755959768739408E-3</c:v>
                </c:pt>
                <c:pt idx="9">
                  <c:v>8.0234485577859484E-3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CE-4186-95F2-53A5B937F82C}"/>
            </c:ext>
          </c:extLst>
        </c:ser>
        <c:ser>
          <c:idx val="10"/>
          <c:order val="10"/>
          <c:tx>
            <c:strRef>
              <c:f>'Import. 220421.22.29 - tran.'!$C$45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tran.'!$D$45:$M$45</c:f>
              <c:numCache>
                <c:formatCode>0%</c:formatCode>
                <c:ptCount val="10"/>
                <c:pt idx="0">
                  <c:v>5.7012289901869602E-3</c:v>
                </c:pt>
                <c:pt idx="1">
                  <c:v>6.353498994637166E-3</c:v>
                </c:pt>
                <c:pt idx="2">
                  <c:v>6.8563383680222568E-3</c:v>
                </c:pt>
                <c:pt idx="3">
                  <c:v>4.7340421375685277E-3</c:v>
                </c:pt>
                <c:pt idx="4">
                  <c:v>5.0874378569143383E-3</c:v>
                </c:pt>
                <c:pt idx="5">
                  <c:v>7.4008049867583109E-3</c:v>
                </c:pt>
                <c:pt idx="6">
                  <c:v>5.1833927805933098E-3</c:v>
                </c:pt>
                <c:pt idx="7">
                  <c:v>7.0794003412389126E-3</c:v>
                </c:pt>
                <c:pt idx="8">
                  <c:v>4.4694603060103037E-3</c:v>
                </c:pt>
                <c:pt idx="9">
                  <c:v>6.4274589197416002E-3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ACE-4186-95F2-53A5B937F82C}"/>
            </c:ext>
          </c:extLst>
        </c:ser>
        <c:ser>
          <c:idx val="11"/>
          <c:order val="11"/>
          <c:tx>
            <c:strRef>
              <c:f>'Import. 220421.22.29 - tran.'!$C$46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tran.'!$D$46:$M$46</c:f>
              <c:numCache>
                <c:formatCode>0%</c:formatCode>
                <c:ptCount val="10"/>
                <c:pt idx="0">
                  <c:v>4.7327743661562352E-2</c:v>
                </c:pt>
                <c:pt idx="1">
                  <c:v>5.8221804931299644E-2</c:v>
                </c:pt>
                <c:pt idx="2">
                  <c:v>4.6226663094129095E-2</c:v>
                </c:pt>
                <c:pt idx="3">
                  <c:v>3.5642143915419748E-2</c:v>
                </c:pt>
                <c:pt idx="4">
                  <c:v>3.5428719045944232E-2</c:v>
                </c:pt>
                <c:pt idx="5">
                  <c:v>4.0195826538081826E-2</c:v>
                </c:pt>
                <c:pt idx="6">
                  <c:v>3.7989586147069522E-2</c:v>
                </c:pt>
                <c:pt idx="7">
                  <c:v>4.6244300154453029E-2</c:v>
                </c:pt>
                <c:pt idx="8">
                  <c:v>0.20621356170816435</c:v>
                </c:pt>
                <c:pt idx="9">
                  <c:v>3.5056385672127814E-2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ACE-4186-95F2-53A5B937F8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970016"/>
        <c:axId val="4689723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0.95267225633843788</c:v>
                      </c:pt>
                      <c:pt idx="1">
                        <c:v>0.94177819506870031</c:v>
                      </c:pt>
                      <c:pt idx="2">
                        <c:v>0.95377333690587107</c:v>
                      </c:pt>
                      <c:pt idx="3">
                        <c:v>0.96435785608458036</c:v>
                      </c:pt>
                      <c:pt idx="4">
                        <c:v>0.96457128095405564</c:v>
                      </c:pt>
                      <c:pt idx="5">
                        <c:v>0.95980417346191838</c:v>
                      </c:pt>
                      <c:pt idx="6">
                        <c:v>0.96201041385293051</c:v>
                      </c:pt>
                      <c:pt idx="7">
                        <c:v>0.95375569984554687</c:v>
                      </c:pt>
                      <c:pt idx="8">
                        <c:v>0.79378643829183559</c:v>
                      </c:pt>
                      <c:pt idx="9">
                        <c:v>0.96494361432787223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ACE-4186-95F2-53A5B937F82C}"/>
                  </c:ext>
                </c:extLst>
              </c15:ser>
            </c15:filteredBarSeries>
          </c:ext>
        </c:extLst>
      </c:barChart>
      <c:catAx>
        <c:axId val="46897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972368"/>
        <c:crosses val="autoZero"/>
        <c:auto val="1"/>
        <c:lblAlgn val="ctr"/>
        <c:lblOffset val="100"/>
        <c:noMultiLvlLbl val="0"/>
      </c:catAx>
      <c:valAx>
        <c:axId val="4689723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970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3698669894489"/>
          <c:y val="0.58122978648492318"/>
          <c:w val="0.84359967183468632"/>
          <c:h val="0.399606669516887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9A-4B26-96C4-C0FCE26C26DC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9A-4B26-96C4-C0FCE26C26DC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9A-4B26-96C4-C0FCE26C26DC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49A-4B26-96C4-C0FCE26C26DC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49A-4B26-96C4-C0FCE26C26D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49A-4B26-96C4-C0FCE26C26D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49A-4B26-96C4-C0FCE26C26D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49A-4B26-96C4-C0FCE26C26D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49A-4B26-96C4-C0FCE26C26DC}"/>
              </c:ext>
            </c:extLst>
          </c:dPt>
          <c:dLbls>
            <c:dLbl>
              <c:idx val="0"/>
              <c:layout>
                <c:manualLayout>
                  <c:x val="-0.19788042303163225"/>
                  <c:y val="-9.66083704170777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6680737137982483"/>
                      <c:h val="0.386150716258297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49A-4B26-96C4-C0FCE26C26D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9A-4B26-96C4-C0FCE26C26D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9A-4B26-96C4-C0FCE26C26DC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9A-4B26-96C4-C0FCE26C26DC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9A-4B26-96C4-C0FCE26C26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vins compo.'!$C$39:$C$43</c15:sqref>
                  </c15:fullRef>
                </c:ext>
              </c:extLst>
              <c:f>'Import. TBB vins compo.'!$C$41:$C$43</c:f>
              <c:strCache>
                <c:ptCount val="3"/>
                <c:pt idx="0">
                  <c:v>2208 - Spiritueux</c:v>
                </c:pt>
                <c:pt idx="1">
                  <c:v>2204 - Vins</c:v>
                </c:pt>
                <c:pt idx="2">
                  <c:v>Autres boissons alcoolisées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vins compo.'!$M$39:$M$43</c15:sqref>
                  </c15:fullRef>
                </c:ext>
              </c:extLst>
              <c:f>'Import. TBB vins compo.'!$M$41:$M$43</c:f>
              <c:numCache>
                <c:formatCode>0%</c:formatCode>
                <c:ptCount val="3"/>
                <c:pt idx="0">
                  <c:v>0.58066321149862699</c:v>
                </c:pt>
                <c:pt idx="1">
                  <c:v>0.4179939535558273</c:v>
                </c:pt>
                <c:pt idx="2">
                  <c:v>1.3428349455457001E-3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B49A-4B26-96C4-C0FCE26C26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anchor="b" anchorCtr="1"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'Import. 220421.22.29 - tran.'!$C$53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tran.'!$D$53:$M$53</c:f>
              <c:numCache>
                <c:formatCode>0</c:formatCode>
                <c:ptCount val="10"/>
                <c:pt idx="0">
                  <c:v>17.739999999999998</c:v>
                </c:pt>
                <c:pt idx="1">
                  <c:v>15.51</c:v>
                </c:pt>
                <c:pt idx="2">
                  <c:v>19.02</c:v>
                </c:pt>
                <c:pt idx="3">
                  <c:v>25.11</c:v>
                </c:pt>
                <c:pt idx="4">
                  <c:v>29.49</c:v>
                </c:pt>
                <c:pt idx="5">
                  <c:v>31.06</c:v>
                </c:pt>
                <c:pt idx="6">
                  <c:v>38.17</c:v>
                </c:pt>
                <c:pt idx="7">
                  <c:v>42.25</c:v>
                </c:pt>
                <c:pt idx="8">
                  <c:v>45.44</c:v>
                </c:pt>
                <c:pt idx="9">
                  <c:v>39.450000000000003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44-4180-A9F1-08D8A18F8622}"/>
            </c:ext>
          </c:extLst>
        </c:ser>
        <c:ser>
          <c:idx val="3"/>
          <c:order val="1"/>
          <c:tx>
            <c:strRef>
              <c:f>'Import. 220421.22.29 - tran.'!$C$54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tran.'!$D$54:$M$54</c:f>
              <c:numCache>
                <c:formatCode>0</c:formatCode>
                <c:ptCount val="10"/>
                <c:pt idx="0">
                  <c:v>6.75</c:v>
                </c:pt>
                <c:pt idx="1">
                  <c:v>6.1</c:v>
                </c:pt>
                <c:pt idx="2">
                  <c:v>7.57</c:v>
                </c:pt>
                <c:pt idx="3">
                  <c:v>9.8800000000000008</c:v>
                </c:pt>
                <c:pt idx="4">
                  <c:v>12.53</c:v>
                </c:pt>
                <c:pt idx="5">
                  <c:v>11.92</c:v>
                </c:pt>
                <c:pt idx="6">
                  <c:v>13.84</c:v>
                </c:pt>
                <c:pt idx="7">
                  <c:v>19.05</c:v>
                </c:pt>
                <c:pt idx="8">
                  <c:v>25.23</c:v>
                </c:pt>
                <c:pt idx="9">
                  <c:v>22.46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44-4180-A9F1-08D8A18F8622}"/>
            </c:ext>
          </c:extLst>
        </c:ser>
        <c:ser>
          <c:idx val="4"/>
          <c:order val="2"/>
          <c:tx>
            <c:strRef>
              <c:f>'Import. 220421.22.29 - tran.'!$C$55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tran.'!$D$55:$M$55</c:f>
              <c:numCache>
                <c:formatCode>0</c:formatCode>
                <c:ptCount val="10"/>
                <c:pt idx="0">
                  <c:v>8.5</c:v>
                </c:pt>
                <c:pt idx="1">
                  <c:v>8.9499999999999993</c:v>
                </c:pt>
                <c:pt idx="2">
                  <c:v>10.28</c:v>
                </c:pt>
                <c:pt idx="3">
                  <c:v>9.59</c:v>
                </c:pt>
                <c:pt idx="4">
                  <c:v>11.06</c:v>
                </c:pt>
                <c:pt idx="5">
                  <c:v>11.46</c:v>
                </c:pt>
                <c:pt idx="6">
                  <c:v>13.35</c:v>
                </c:pt>
                <c:pt idx="7">
                  <c:v>14.45</c:v>
                </c:pt>
                <c:pt idx="8">
                  <c:v>14.33</c:v>
                </c:pt>
                <c:pt idx="9">
                  <c:v>13.97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44-4180-A9F1-08D8A18F8622}"/>
            </c:ext>
          </c:extLst>
        </c:ser>
        <c:ser>
          <c:idx val="5"/>
          <c:order val="3"/>
          <c:tx>
            <c:strRef>
              <c:f>'Import. 220421.22.29 - tran.'!$C$56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tran.'!$D$56:$M$56</c:f>
              <c:numCache>
                <c:formatCode>0</c:formatCode>
                <c:ptCount val="10"/>
                <c:pt idx="0">
                  <c:v>7.95</c:v>
                </c:pt>
                <c:pt idx="1">
                  <c:v>7.92</c:v>
                </c:pt>
                <c:pt idx="2">
                  <c:v>8.58</c:v>
                </c:pt>
                <c:pt idx="3">
                  <c:v>8.9700000000000006</c:v>
                </c:pt>
                <c:pt idx="4">
                  <c:v>9.2100000000000009</c:v>
                </c:pt>
                <c:pt idx="5">
                  <c:v>10.4</c:v>
                </c:pt>
                <c:pt idx="6">
                  <c:v>15.07</c:v>
                </c:pt>
                <c:pt idx="7">
                  <c:v>12.46</c:v>
                </c:pt>
                <c:pt idx="8">
                  <c:v>10.93</c:v>
                </c:pt>
                <c:pt idx="9">
                  <c:v>10.130000000000001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B44-4180-A9F1-08D8A18F8622}"/>
            </c:ext>
          </c:extLst>
        </c:ser>
        <c:ser>
          <c:idx val="6"/>
          <c:order val="4"/>
          <c:tx>
            <c:strRef>
              <c:f>'Import. 220421.22.29 - tran.'!$C$57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tran.'!$D$57:$M$57</c:f>
              <c:numCache>
                <c:formatCode>0</c:formatCode>
                <c:ptCount val="10"/>
                <c:pt idx="0">
                  <c:v>4.7</c:v>
                </c:pt>
                <c:pt idx="1">
                  <c:v>5.49</c:v>
                </c:pt>
                <c:pt idx="2">
                  <c:v>5.5</c:v>
                </c:pt>
                <c:pt idx="3">
                  <c:v>4.92</c:v>
                </c:pt>
                <c:pt idx="4">
                  <c:v>5.15</c:v>
                </c:pt>
                <c:pt idx="5">
                  <c:v>6.76</c:v>
                </c:pt>
                <c:pt idx="6">
                  <c:v>8.94</c:v>
                </c:pt>
                <c:pt idx="7">
                  <c:v>10.11</c:v>
                </c:pt>
                <c:pt idx="8">
                  <c:v>10.65</c:v>
                </c:pt>
                <c:pt idx="9">
                  <c:v>10.050000000000001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B44-4180-A9F1-08D8A18F8622}"/>
            </c:ext>
          </c:extLst>
        </c:ser>
        <c:ser>
          <c:idx val="7"/>
          <c:order val="5"/>
          <c:tx>
            <c:strRef>
              <c:f>'Import. 220421.22.29 - tran.'!$C$58</c:f>
              <c:strCache>
                <c:ptCount val="1"/>
                <c:pt idx="0">
                  <c:v>Chili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tran.'!$D$58:$M$58</c:f>
              <c:numCache>
                <c:formatCode>0</c:formatCode>
                <c:ptCount val="10"/>
                <c:pt idx="0">
                  <c:v>3.66</c:v>
                </c:pt>
                <c:pt idx="1">
                  <c:v>3.69</c:v>
                </c:pt>
                <c:pt idx="2">
                  <c:v>3.59</c:v>
                </c:pt>
                <c:pt idx="3">
                  <c:v>2.41</c:v>
                </c:pt>
                <c:pt idx="4">
                  <c:v>3.57</c:v>
                </c:pt>
                <c:pt idx="5">
                  <c:v>3.46</c:v>
                </c:pt>
                <c:pt idx="6">
                  <c:v>3.98</c:v>
                </c:pt>
                <c:pt idx="7">
                  <c:v>4.04</c:v>
                </c:pt>
                <c:pt idx="8">
                  <c:v>3.88</c:v>
                </c:pt>
                <c:pt idx="9">
                  <c:v>3.44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B44-4180-A9F1-08D8A18F8622}"/>
            </c:ext>
          </c:extLst>
        </c:ser>
        <c:ser>
          <c:idx val="0"/>
          <c:order val="6"/>
          <c:tx>
            <c:strRef>
              <c:f>'Import. 220421.22.29 - tran.'!$C$51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'Import. 220421.22.29 - tran.'!$D$51:$M$51</c:f>
              <c:numCache>
                <c:formatCode>0</c:formatCode>
                <c:ptCount val="10"/>
                <c:pt idx="0">
                  <c:v>9.98</c:v>
                </c:pt>
                <c:pt idx="1">
                  <c:v>9.76</c:v>
                </c:pt>
                <c:pt idx="2">
                  <c:v>10.29</c:v>
                </c:pt>
                <c:pt idx="3">
                  <c:v>10.73</c:v>
                </c:pt>
                <c:pt idx="4">
                  <c:v>12.4</c:v>
                </c:pt>
                <c:pt idx="5">
                  <c:v>13.67</c:v>
                </c:pt>
                <c:pt idx="6">
                  <c:v>18.399999999999999</c:v>
                </c:pt>
                <c:pt idx="7">
                  <c:v>19.690000000000001</c:v>
                </c:pt>
                <c:pt idx="8">
                  <c:v>23.99</c:v>
                </c:pt>
                <c:pt idx="9">
                  <c:v>17.93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B44-4180-A9F1-08D8A18F86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969232"/>
        <c:axId val="468974328"/>
      </c:lineChart>
      <c:catAx>
        <c:axId val="46896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974328"/>
        <c:crosses val="autoZero"/>
        <c:auto val="1"/>
        <c:lblAlgn val="ctr"/>
        <c:lblOffset val="100"/>
        <c:noMultiLvlLbl val="0"/>
      </c:catAx>
      <c:valAx>
        <c:axId val="468974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96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66989140506507"/>
          <c:y val="0.78342856424314056"/>
          <c:w val="0.86136462616241638"/>
          <c:h val="0.197407891758670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6"/>
          <c:order val="6"/>
          <c:tx>
            <c:strRef>
              <c:f>'Réexport. 220421.22.29 - tran.'!$C$10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tran.'!$D$10:$M$10</c:f>
              <c:numCache>
                <c:formatCode>0</c:formatCode>
                <c:ptCount val="10"/>
                <c:pt idx="0">
                  <c:v>-5500736</c:v>
                </c:pt>
                <c:pt idx="1">
                  <c:v>-5480799</c:v>
                </c:pt>
                <c:pt idx="2">
                  <c:v>-5767882</c:v>
                </c:pt>
                <c:pt idx="3">
                  <c:v>-6655110</c:v>
                </c:pt>
                <c:pt idx="4">
                  <c:v>-7197840</c:v>
                </c:pt>
                <c:pt idx="5">
                  <c:v>-6191954</c:v>
                </c:pt>
                <c:pt idx="6">
                  <c:v>-7889690</c:v>
                </c:pt>
                <c:pt idx="7">
                  <c:v>-7620153</c:v>
                </c:pt>
                <c:pt idx="8">
                  <c:v>-6447682</c:v>
                </c:pt>
                <c:pt idx="9">
                  <c:v>-4972900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05-4AD7-8B2A-AFB218C3CA08}"/>
            </c:ext>
          </c:extLst>
        </c:ser>
        <c:ser>
          <c:idx val="7"/>
          <c:order val="7"/>
          <c:tx>
            <c:strRef>
              <c:f>'Réexport. 220421.22.29 - tran.'!$C$11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tran.'!$D$11:$M$11</c:f>
              <c:numCache>
                <c:formatCode>0</c:formatCode>
                <c:ptCount val="10"/>
                <c:pt idx="0">
                  <c:v>-4136087</c:v>
                </c:pt>
                <c:pt idx="1">
                  <c:v>-4137142</c:v>
                </c:pt>
                <c:pt idx="2">
                  <c:v>-4255380</c:v>
                </c:pt>
                <c:pt idx="3">
                  <c:v>-4105167</c:v>
                </c:pt>
                <c:pt idx="4">
                  <c:v>-3461911</c:v>
                </c:pt>
                <c:pt idx="5">
                  <c:v>-3243502</c:v>
                </c:pt>
                <c:pt idx="6">
                  <c:v>-4164830</c:v>
                </c:pt>
                <c:pt idx="7">
                  <c:v>-4990640</c:v>
                </c:pt>
                <c:pt idx="8">
                  <c:v>-4286605</c:v>
                </c:pt>
                <c:pt idx="9">
                  <c:v>-3869398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05-4AD7-8B2A-AFB218C3CA08}"/>
            </c:ext>
          </c:extLst>
        </c:ser>
        <c:ser>
          <c:idx val="8"/>
          <c:order val="8"/>
          <c:tx>
            <c:strRef>
              <c:f>'Réexport. 220421.22.29 - tran.'!$C$12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tran.'!$D$12:$M$12</c:f>
              <c:numCache>
                <c:formatCode>0</c:formatCode>
                <c:ptCount val="10"/>
                <c:pt idx="0">
                  <c:v>-1748798</c:v>
                </c:pt>
                <c:pt idx="1">
                  <c:v>-1660017</c:v>
                </c:pt>
                <c:pt idx="2">
                  <c:v>-1389581</c:v>
                </c:pt>
                <c:pt idx="3">
                  <c:v>-1837042</c:v>
                </c:pt>
                <c:pt idx="4">
                  <c:v>-1465137</c:v>
                </c:pt>
                <c:pt idx="5">
                  <c:v>-1514337</c:v>
                </c:pt>
                <c:pt idx="6">
                  <c:v>-1718097</c:v>
                </c:pt>
                <c:pt idx="7">
                  <c:v>-1868129</c:v>
                </c:pt>
                <c:pt idx="8">
                  <c:v>-1714622</c:v>
                </c:pt>
                <c:pt idx="9">
                  <c:v>-1657926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05-4AD7-8B2A-AFB218C3CA08}"/>
            </c:ext>
          </c:extLst>
        </c:ser>
        <c:ser>
          <c:idx val="9"/>
          <c:order val="9"/>
          <c:tx>
            <c:strRef>
              <c:f>'Réexport. 220421.22.29 - tran.'!$C$13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tran.'!$D$13:$M$13</c:f>
              <c:numCache>
                <c:formatCode>0</c:formatCode>
                <c:ptCount val="10"/>
                <c:pt idx="0">
                  <c:v>-1571432</c:v>
                </c:pt>
                <c:pt idx="1">
                  <c:v>-1453068</c:v>
                </c:pt>
                <c:pt idx="2">
                  <c:v>-1950338</c:v>
                </c:pt>
                <c:pt idx="3">
                  <c:v>-3785720</c:v>
                </c:pt>
                <c:pt idx="4">
                  <c:v>-2123301</c:v>
                </c:pt>
                <c:pt idx="5">
                  <c:v>-1692315</c:v>
                </c:pt>
                <c:pt idx="6">
                  <c:v>-1415604</c:v>
                </c:pt>
                <c:pt idx="7">
                  <c:v>-1925180</c:v>
                </c:pt>
                <c:pt idx="8">
                  <c:v>-1754941</c:v>
                </c:pt>
                <c:pt idx="9">
                  <c:v>-1466064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05-4AD7-8B2A-AFB218C3CA08}"/>
            </c:ext>
          </c:extLst>
        </c:ser>
        <c:ser>
          <c:idx val="10"/>
          <c:order val="10"/>
          <c:tx>
            <c:strRef>
              <c:f>'Réexport. 220421.22.29 - tran.'!$C$14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tran.'!$D$14:$M$14</c:f>
              <c:numCache>
                <c:formatCode>0</c:formatCode>
                <c:ptCount val="10"/>
                <c:pt idx="0">
                  <c:v>-1470664</c:v>
                </c:pt>
                <c:pt idx="1">
                  <c:v>-1384496</c:v>
                </c:pt>
                <c:pt idx="2">
                  <c:v>-1292003</c:v>
                </c:pt>
                <c:pt idx="3">
                  <c:v>-1532139</c:v>
                </c:pt>
                <c:pt idx="4">
                  <c:v>-1313718</c:v>
                </c:pt>
                <c:pt idx="5">
                  <c:v>-1127683</c:v>
                </c:pt>
                <c:pt idx="6">
                  <c:v>-1172255</c:v>
                </c:pt>
                <c:pt idx="7">
                  <c:v>-1147860</c:v>
                </c:pt>
                <c:pt idx="8">
                  <c:v>-1343462</c:v>
                </c:pt>
                <c:pt idx="9">
                  <c:v>-1386304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05-4AD7-8B2A-AFB218C3CA08}"/>
            </c:ext>
          </c:extLst>
        </c:ser>
        <c:ser>
          <c:idx val="11"/>
          <c:order val="11"/>
          <c:tx>
            <c:strRef>
              <c:f>'Réexport. 220421.22.29 - tran.'!$C$15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tran.'!$D$15:$M$15</c:f>
              <c:numCache>
                <c:formatCode>0</c:formatCode>
                <c:ptCount val="10"/>
                <c:pt idx="0">
                  <c:v>-2296916</c:v>
                </c:pt>
                <c:pt idx="1">
                  <c:v>-2140720</c:v>
                </c:pt>
                <c:pt idx="2">
                  <c:v>-2183904</c:v>
                </c:pt>
                <c:pt idx="3">
                  <c:v>-2001806</c:v>
                </c:pt>
                <c:pt idx="4">
                  <c:v>-1381619</c:v>
                </c:pt>
                <c:pt idx="5">
                  <c:v>-1323920</c:v>
                </c:pt>
                <c:pt idx="6">
                  <c:v>-1193211</c:v>
                </c:pt>
                <c:pt idx="7">
                  <c:v>-1110206</c:v>
                </c:pt>
                <c:pt idx="8">
                  <c:v>-1138203</c:v>
                </c:pt>
                <c:pt idx="9">
                  <c:v>-1128735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05-4AD7-8B2A-AFB218C3CA08}"/>
            </c:ext>
          </c:extLst>
        </c:ser>
        <c:ser>
          <c:idx val="12"/>
          <c:order val="12"/>
          <c:tx>
            <c:strRef>
              <c:f>'Réexport. 220421.22.29 - tran.'!$C$16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tran.'!$D$16:$M$16</c:f>
              <c:numCache>
                <c:formatCode>0</c:formatCode>
                <c:ptCount val="10"/>
                <c:pt idx="0">
                  <c:v>-784730</c:v>
                </c:pt>
                <c:pt idx="1">
                  <c:v>-741917</c:v>
                </c:pt>
                <c:pt idx="2">
                  <c:v>-877381</c:v>
                </c:pt>
                <c:pt idx="3">
                  <c:v>-1243531</c:v>
                </c:pt>
                <c:pt idx="4">
                  <c:v>-1095455</c:v>
                </c:pt>
                <c:pt idx="5">
                  <c:v>-878145</c:v>
                </c:pt>
                <c:pt idx="6">
                  <c:v>-879577</c:v>
                </c:pt>
                <c:pt idx="7">
                  <c:v>-831496</c:v>
                </c:pt>
                <c:pt idx="8">
                  <c:v>-687466</c:v>
                </c:pt>
                <c:pt idx="9">
                  <c:v>-625750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05-4AD7-8B2A-AFB218C3CA08}"/>
            </c:ext>
          </c:extLst>
        </c:ser>
        <c:ser>
          <c:idx val="13"/>
          <c:order val="13"/>
          <c:tx>
            <c:strRef>
              <c:f>'Réexport. 220421.22.29 - tran.'!$C$17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tran.'!$D$17:$M$17</c:f>
              <c:numCache>
                <c:formatCode>0</c:formatCode>
                <c:ptCount val="10"/>
                <c:pt idx="0">
                  <c:v>-623087</c:v>
                </c:pt>
                <c:pt idx="1">
                  <c:v>-577698</c:v>
                </c:pt>
                <c:pt idx="2">
                  <c:v>-569447</c:v>
                </c:pt>
                <c:pt idx="3">
                  <c:v>-353447</c:v>
                </c:pt>
                <c:pt idx="4">
                  <c:v>-386570</c:v>
                </c:pt>
                <c:pt idx="5">
                  <c:v>-210500</c:v>
                </c:pt>
                <c:pt idx="6">
                  <c:v>-100141</c:v>
                </c:pt>
                <c:pt idx="7">
                  <c:v>-194611</c:v>
                </c:pt>
                <c:pt idx="8">
                  <c:v>-240360</c:v>
                </c:pt>
                <c:pt idx="9">
                  <c:v>-417839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305-4AD7-8B2A-AFB218C3CA08}"/>
            </c:ext>
          </c:extLst>
        </c:ser>
        <c:ser>
          <c:idx val="14"/>
          <c:order val="14"/>
          <c:tx>
            <c:strRef>
              <c:f>'Réexport. 220421.22.29 - tran.'!$C$18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tran.'!$D$18:$M$18</c:f>
              <c:numCache>
                <c:formatCode>0</c:formatCode>
                <c:ptCount val="10"/>
                <c:pt idx="0">
                  <c:v>-671344</c:v>
                </c:pt>
                <c:pt idx="1">
                  <c:v>-720119</c:v>
                </c:pt>
                <c:pt idx="2">
                  <c:v>-751747</c:v>
                </c:pt>
                <c:pt idx="3">
                  <c:v>-685740</c:v>
                </c:pt>
                <c:pt idx="4">
                  <c:v>-621339</c:v>
                </c:pt>
                <c:pt idx="5">
                  <c:v>-522912</c:v>
                </c:pt>
                <c:pt idx="6">
                  <c:v>-823167</c:v>
                </c:pt>
                <c:pt idx="7">
                  <c:v>-802649</c:v>
                </c:pt>
                <c:pt idx="8">
                  <c:v>-629843</c:v>
                </c:pt>
                <c:pt idx="9">
                  <c:v>-370491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305-4AD7-8B2A-AFB218C3CA08}"/>
            </c:ext>
          </c:extLst>
        </c:ser>
        <c:ser>
          <c:idx val="15"/>
          <c:order val="15"/>
          <c:tx>
            <c:strRef>
              <c:f>'Réexport. 220421.22.29 - tran.'!$C$19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tran.'!$D$19:$M$19</c:f>
              <c:numCache>
                <c:formatCode>0</c:formatCode>
                <c:ptCount val="10"/>
                <c:pt idx="0">
                  <c:v>-381462</c:v>
                </c:pt>
                <c:pt idx="1">
                  <c:v>-363807</c:v>
                </c:pt>
                <c:pt idx="2">
                  <c:v>-627200</c:v>
                </c:pt>
                <c:pt idx="3">
                  <c:v>-520141</c:v>
                </c:pt>
                <c:pt idx="4">
                  <c:v>-475281</c:v>
                </c:pt>
                <c:pt idx="5">
                  <c:v>-484226</c:v>
                </c:pt>
                <c:pt idx="6">
                  <c:v>-459903</c:v>
                </c:pt>
                <c:pt idx="7">
                  <c:v>-425004</c:v>
                </c:pt>
                <c:pt idx="8">
                  <c:v>-326498</c:v>
                </c:pt>
                <c:pt idx="9">
                  <c:v>-304410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305-4AD7-8B2A-AFB218C3CA08}"/>
            </c:ext>
          </c:extLst>
        </c:ser>
        <c:ser>
          <c:idx val="16"/>
          <c:order val="16"/>
          <c:tx>
            <c:strRef>
              <c:f>'Réexport. 220421.22.29 - tran.'!$C$20</c:f>
              <c:strCache>
                <c:ptCount val="1"/>
                <c:pt idx="0">
                  <c:v>Hong Kong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tran.'!$D$20:$M$20</c:f>
              <c:numCache>
                <c:formatCode>0</c:formatCode>
                <c:ptCount val="10"/>
                <c:pt idx="0">
                  <c:v>1054605</c:v>
                </c:pt>
                <c:pt idx="1">
                  <c:v>997815</c:v>
                </c:pt>
                <c:pt idx="2">
                  <c:v>1279453</c:v>
                </c:pt>
                <c:pt idx="3">
                  <c:v>1573420</c:v>
                </c:pt>
                <c:pt idx="4">
                  <c:v>1462876</c:v>
                </c:pt>
                <c:pt idx="5">
                  <c:v>1656584</c:v>
                </c:pt>
                <c:pt idx="6">
                  <c:v>3329861</c:v>
                </c:pt>
                <c:pt idx="7">
                  <c:v>2728186</c:v>
                </c:pt>
                <c:pt idx="8">
                  <c:v>3035635</c:v>
                </c:pt>
                <c:pt idx="9">
                  <c:v>803487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305-4AD7-8B2A-AFB218C3CA08}"/>
            </c:ext>
          </c:extLst>
        </c:ser>
        <c:ser>
          <c:idx val="17"/>
          <c:order val="17"/>
          <c:tx>
            <c:strRef>
              <c:f>'Réexport. 220421.22.29 - tran.'!$C$21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tran.'!$D$21:$M$21</c:f>
              <c:numCache>
                <c:formatCode>0</c:formatCode>
                <c:ptCount val="10"/>
                <c:pt idx="0">
                  <c:v>241205</c:v>
                </c:pt>
                <c:pt idx="1">
                  <c:v>254020</c:v>
                </c:pt>
                <c:pt idx="2">
                  <c:v>235780</c:v>
                </c:pt>
                <c:pt idx="3">
                  <c:v>252304</c:v>
                </c:pt>
                <c:pt idx="4">
                  <c:v>118139</c:v>
                </c:pt>
                <c:pt idx="5">
                  <c:v>173166</c:v>
                </c:pt>
                <c:pt idx="6">
                  <c:v>353360</c:v>
                </c:pt>
                <c:pt idx="7">
                  <c:v>295005</c:v>
                </c:pt>
                <c:pt idx="8">
                  <c:v>190464</c:v>
                </c:pt>
                <c:pt idx="9">
                  <c:v>614944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305-4AD7-8B2A-AFB218C3CA08}"/>
            </c:ext>
          </c:extLst>
        </c:ser>
        <c:ser>
          <c:idx val="18"/>
          <c:order val="18"/>
          <c:tx>
            <c:strRef>
              <c:f>'Réexport. 220421.22.29 - tran.'!$C$22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tran.'!$D$22:$M$22</c:f>
              <c:numCache>
                <c:formatCode>0</c:formatCode>
                <c:ptCount val="10"/>
                <c:pt idx="0">
                  <c:v>2011858</c:v>
                </c:pt>
                <c:pt idx="1">
                  <c:v>1894925</c:v>
                </c:pt>
                <c:pt idx="2">
                  <c:v>1445489</c:v>
                </c:pt>
                <c:pt idx="3">
                  <c:v>1524814</c:v>
                </c:pt>
                <c:pt idx="4">
                  <c:v>884503</c:v>
                </c:pt>
                <c:pt idx="5">
                  <c:v>598203</c:v>
                </c:pt>
                <c:pt idx="6">
                  <c:v>726947</c:v>
                </c:pt>
                <c:pt idx="7">
                  <c:v>1235537</c:v>
                </c:pt>
                <c:pt idx="8">
                  <c:v>697885</c:v>
                </c:pt>
                <c:pt idx="9">
                  <c:v>587852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305-4AD7-8B2A-AFB218C3CA08}"/>
            </c:ext>
          </c:extLst>
        </c:ser>
        <c:ser>
          <c:idx val="19"/>
          <c:order val="19"/>
          <c:tx>
            <c:strRef>
              <c:f>'Réexport. 220421.22.29 - tran.'!$C$23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tran.'!$D$23:$M$23</c:f>
              <c:numCache>
                <c:formatCode>0</c:formatCode>
                <c:ptCount val="10"/>
                <c:pt idx="0">
                  <c:v>469540</c:v>
                </c:pt>
                <c:pt idx="1">
                  <c:v>828796</c:v>
                </c:pt>
                <c:pt idx="2">
                  <c:v>492553</c:v>
                </c:pt>
                <c:pt idx="3">
                  <c:v>459319</c:v>
                </c:pt>
                <c:pt idx="4">
                  <c:v>669888</c:v>
                </c:pt>
                <c:pt idx="5">
                  <c:v>542423</c:v>
                </c:pt>
                <c:pt idx="6">
                  <c:v>666400</c:v>
                </c:pt>
                <c:pt idx="7">
                  <c:v>469054</c:v>
                </c:pt>
                <c:pt idx="8">
                  <c:v>145406</c:v>
                </c:pt>
                <c:pt idx="9">
                  <c:v>538164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305-4AD7-8B2A-AFB218C3CA08}"/>
            </c:ext>
          </c:extLst>
        </c:ser>
        <c:ser>
          <c:idx val="20"/>
          <c:order val="20"/>
          <c:tx>
            <c:strRef>
              <c:f>'Réexport. 220421.22.29 - tran.'!$C$24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tran.'!$D$24:$M$24</c:f>
              <c:numCache>
                <c:formatCode>0</c:formatCode>
                <c:ptCount val="10"/>
                <c:pt idx="0">
                  <c:v>1534907</c:v>
                </c:pt>
                <c:pt idx="1">
                  <c:v>1423364</c:v>
                </c:pt>
                <c:pt idx="2">
                  <c:v>1220613</c:v>
                </c:pt>
                <c:pt idx="3">
                  <c:v>950756</c:v>
                </c:pt>
                <c:pt idx="4">
                  <c:v>721200</c:v>
                </c:pt>
                <c:pt idx="5">
                  <c:v>360995</c:v>
                </c:pt>
                <c:pt idx="6">
                  <c:v>390838</c:v>
                </c:pt>
                <c:pt idx="7">
                  <c:v>821268</c:v>
                </c:pt>
                <c:pt idx="8">
                  <c:v>535342</c:v>
                </c:pt>
                <c:pt idx="9">
                  <c:v>449373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305-4AD7-8B2A-AFB218C3CA08}"/>
            </c:ext>
          </c:extLst>
        </c:ser>
        <c:ser>
          <c:idx val="21"/>
          <c:order val="21"/>
          <c:tx>
            <c:strRef>
              <c:f>'Réexport. 220421.22.29 - tran.'!$C$25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tran.'!$D$25:$M$25</c:f>
              <c:numCache>
                <c:formatCode>0</c:formatCode>
                <c:ptCount val="10"/>
                <c:pt idx="0">
                  <c:v>836317</c:v>
                </c:pt>
                <c:pt idx="1">
                  <c:v>883654</c:v>
                </c:pt>
                <c:pt idx="2">
                  <c:v>526575</c:v>
                </c:pt>
                <c:pt idx="3">
                  <c:v>621951</c:v>
                </c:pt>
                <c:pt idx="4">
                  <c:v>484197</c:v>
                </c:pt>
                <c:pt idx="5">
                  <c:v>624161</c:v>
                </c:pt>
                <c:pt idx="6">
                  <c:v>332188</c:v>
                </c:pt>
                <c:pt idx="7">
                  <c:v>419890</c:v>
                </c:pt>
                <c:pt idx="8">
                  <c:v>432843</c:v>
                </c:pt>
                <c:pt idx="9">
                  <c:v>378972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305-4AD7-8B2A-AFB218C3CA08}"/>
            </c:ext>
          </c:extLst>
        </c:ser>
        <c:ser>
          <c:idx val="22"/>
          <c:order val="22"/>
          <c:tx>
            <c:strRef>
              <c:f>'Réexport. 220421.22.29 - tran.'!$C$26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tran.'!$D$26:$M$26</c:f>
              <c:numCache>
                <c:formatCode>0</c:formatCode>
                <c:ptCount val="10"/>
                <c:pt idx="0">
                  <c:v>103680</c:v>
                </c:pt>
                <c:pt idx="1">
                  <c:v>115942</c:v>
                </c:pt>
                <c:pt idx="2">
                  <c:v>108698</c:v>
                </c:pt>
                <c:pt idx="3">
                  <c:v>122297</c:v>
                </c:pt>
                <c:pt idx="4">
                  <c:v>84629</c:v>
                </c:pt>
                <c:pt idx="5">
                  <c:v>68226</c:v>
                </c:pt>
                <c:pt idx="6">
                  <c:v>73581</c:v>
                </c:pt>
                <c:pt idx="7">
                  <c:v>182804</c:v>
                </c:pt>
                <c:pt idx="8">
                  <c:v>220089</c:v>
                </c:pt>
                <c:pt idx="9">
                  <c:v>268714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305-4AD7-8B2A-AFB218C3CA08}"/>
            </c:ext>
          </c:extLst>
        </c:ser>
        <c:ser>
          <c:idx val="23"/>
          <c:order val="23"/>
          <c:tx>
            <c:strRef>
              <c:f>'Réexport. 220421.22.29 - tran.'!$C$27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tran.'!$D$27:$M$27</c:f>
              <c:numCache>
                <c:formatCode>0</c:formatCode>
                <c:ptCount val="10"/>
                <c:pt idx="0">
                  <c:v>737357</c:v>
                </c:pt>
                <c:pt idx="1">
                  <c:v>480643</c:v>
                </c:pt>
                <c:pt idx="2">
                  <c:v>516707</c:v>
                </c:pt>
                <c:pt idx="3">
                  <c:v>624181</c:v>
                </c:pt>
                <c:pt idx="4">
                  <c:v>447215</c:v>
                </c:pt>
                <c:pt idx="5">
                  <c:v>262420</c:v>
                </c:pt>
                <c:pt idx="6">
                  <c:v>109990</c:v>
                </c:pt>
                <c:pt idx="7">
                  <c:v>188290</c:v>
                </c:pt>
                <c:pt idx="8">
                  <c:v>261297</c:v>
                </c:pt>
                <c:pt idx="9">
                  <c:v>257452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305-4AD7-8B2A-AFB218C3CA08}"/>
            </c:ext>
          </c:extLst>
        </c:ser>
        <c:ser>
          <c:idx val="24"/>
          <c:order val="24"/>
          <c:tx>
            <c:strRef>
              <c:f>'Réexport. 220421.22.29 - tran.'!$C$28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tran.'!$D$28:$M$28</c:f>
              <c:numCache>
                <c:formatCode>0</c:formatCode>
                <c:ptCount val="10"/>
                <c:pt idx="0">
                  <c:v>632250</c:v>
                </c:pt>
                <c:pt idx="1">
                  <c:v>431643</c:v>
                </c:pt>
                <c:pt idx="2">
                  <c:v>726134</c:v>
                </c:pt>
                <c:pt idx="3">
                  <c:v>533377</c:v>
                </c:pt>
                <c:pt idx="4">
                  <c:v>407381</c:v>
                </c:pt>
                <c:pt idx="5">
                  <c:v>262873</c:v>
                </c:pt>
                <c:pt idx="6">
                  <c:v>244439</c:v>
                </c:pt>
                <c:pt idx="7">
                  <c:v>344177</c:v>
                </c:pt>
                <c:pt idx="8">
                  <c:v>181710</c:v>
                </c:pt>
                <c:pt idx="9">
                  <c:v>219823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305-4AD7-8B2A-AFB218C3CA08}"/>
            </c:ext>
          </c:extLst>
        </c:ser>
        <c:ser>
          <c:idx val="25"/>
          <c:order val="25"/>
          <c:tx>
            <c:strRef>
              <c:f>'Réexport. 220421.22.29 - tran.'!$C$29</c:f>
              <c:strCache>
                <c:ptCount val="1"/>
                <c:pt idx="0">
                  <c:v>Philippines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tran.'!$D$29:$M$29</c:f>
              <c:numCache>
                <c:formatCode>0</c:formatCode>
                <c:ptCount val="10"/>
                <c:pt idx="0">
                  <c:v>341080</c:v>
                </c:pt>
                <c:pt idx="1">
                  <c:v>296481</c:v>
                </c:pt>
                <c:pt idx="2">
                  <c:v>116576</c:v>
                </c:pt>
                <c:pt idx="3">
                  <c:v>137552</c:v>
                </c:pt>
                <c:pt idx="4">
                  <c:v>79059</c:v>
                </c:pt>
                <c:pt idx="5">
                  <c:v>134774</c:v>
                </c:pt>
                <c:pt idx="6">
                  <c:v>220000</c:v>
                </c:pt>
                <c:pt idx="7">
                  <c:v>246995</c:v>
                </c:pt>
                <c:pt idx="8">
                  <c:v>198468</c:v>
                </c:pt>
                <c:pt idx="9">
                  <c:v>134204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305-4AD7-8B2A-AFB218C3CA08}"/>
            </c:ext>
          </c:extLst>
        </c:ser>
        <c:ser>
          <c:idx val="26"/>
          <c:order val="26"/>
          <c:tx>
            <c:strRef>
              <c:f>'Réexport. 220421.22.29 - tran.'!$C$30</c:f>
              <c:strCache>
                <c:ptCount val="1"/>
                <c:pt idx="0">
                  <c:v>Autres importations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tran.'!$D$30:$M$30</c:f>
              <c:numCache>
                <c:formatCode>0</c:formatCode>
                <c:ptCount val="10"/>
                <c:pt idx="0">
                  <c:v>-629029</c:v>
                </c:pt>
                <c:pt idx="1">
                  <c:v>-804456</c:v>
                </c:pt>
                <c:pt idx="2">
                  <c:v>-624123</c:v>
                </c:pt>
                <c:pt idx="3">
                  <c:v>-602049</c:v>
                </c:pt>
                <c:pt idx="4">
                  <c:v>-480498</c:v>
                </c:pt>
                <c:pt idx="5">
                  <c:v>-580836</c:v>
                </c:pt>
                <c:pt idx="6">
                  <c:v>-821986</c:v>
                </c:pt>
                <c:pt idx="7">
                  <c:v>-871662</c:v>
                </c:pt>
                <c:pt idx="8">
                  <c:v>-832095</c:v>
                </c:pt>
                <c:pt idx="9">
                  <c:v>-651749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305-4AD7-8B2A-AFB218C3CA08}"/>
            </c:ext>
          </c:extLst>
        </c:ser>
        <c:ser>
          <c:idx val="27"/>
          <c:order val="27"/>
          <c:tx>
            <c:strRef>
              <c:f>'Réexport. 220421.22.29 - tran.'!$C$31</c:f>
              <c:strCache>
                <c:ptCount val="1"/>
                <c:pt idx="0">
                  <c:v>Autres exportations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220421.22.29 - tran.'!$D$31:$M$31</c:f>
              <c:numCache>
                <c:formatCode>0</c:formatCode>
                <c:ptCount val="10"/>
                <c:pt idx="0">
                  <c:v>481506</c:v>
                </c:pt>
                <c:pt idx="1">
                  <c:v>582777</c:v>
                </c:pt>
                <c:pt idx="2">
                  <c:v>811465</c:v>
                </c:pt>
                <c:pt idx="3">
                  <c:v>771758</c:v>
                </c:pt>
                <c:pt idx="4">
                  <c:v>1065032</c:v>
                </c:pt>
                <c:pt idx="5">
                  <c:v>693198</c:v>
                </c:pt>
                <c:pt idx="6">
                  <c:v>654958</c:v>
                </c:pt>
                <c:pt idx="7">
                  <c:v>991547</c:v>
                </c:pt>
                <c:pt idx="8">
                  <c:v>987644</c:v>
                </c:pt>
                <c:pt idx="9">
                  <c:v>688244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305-4AD7-8B2A-AFB218C3C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975504"/>
        <c:axId val="4689758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'Réexport. 220421.22.29 - tran.'!$C$4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'Réexport.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'Réexport. 220421.22.29 - tran.'!$D$4:$M$4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7-8305-4AD7-8B2A-AFB218C3CA0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tran.'!$C$6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-19814285</c:v>
                      </c:pt>
                      <c:pt idx="1">
                        <c:v>-19464239</c:v>
                      </c:pt>
                      <c:pt idx="2">
                        <c:v>-20288986</c:v>
                      </c:pt>
                      <c:pt idx="3">
                        <c:v>-23321892</c:v>
                      </c:pt>
                      <c:pt idx="4">
                        <c:v>-20002669</c:v>
                      </c:pt>
                      <c:pt idx="5">
                        <c:v>-17770330</c:v>
                      </c:pt>
                      <c:pt idx="6">
                        <c:v>-20638461</c:v>
                      </c:pt>
                      <c:pt idx="7">
                        <c:v>-21787590</c:v>
                      </c:pt>
                      <c:pt idx="8">
                        <c:v>-19401777</c:v>
                      </c:pt>
                      <c:pt idx="9">
                        <c:v>-16851566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8305-4AD7-8B2A-AFB218C3CA08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tran.'!$C$7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tran.'!$D$7:$M$7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8444305</c:v>
                      </c:pt>
                      <c:pt idx="1">
                        <c:v>8190060</c:v>
                      </c:pt>
                      <c:pt idx="2">
                        <c:v>7480043</c:v>
                      </c:pt>
                      <c:pt idx="3">
                        <c:v>7571729</c:v>
                      </c:pt>
                      <c:pt idx="4">
                        <c:v>6424119</c:v>
                      </c:pt>
                      <c:pt idx="5">
                        <c:v>5377023</c:v>
                      </c:pt>
                      <c:pt idx="6">
                        <c:v>7102562</c:v>
                      </c:pt>
                      <c:pt idx="7">
                        <c:v>7922753</c:v>
                      </c:pt>
                      <c:pt idx="8">
                        <c:v>6886783</c:v>
                      </c:pt>
                      <c:pt idx="9">
                        <c:v>4941229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8305-4AD7-8B2A-AFB218C3CA08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tran.'!$C$8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tran.'!$D$8:$M$8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-7687406</c:v>
                      </c:pt>
                      <c:pt idx="1">
                        <c:v>-7738264</c:v>
                      </c:pt>
                      <c:pt idx="2">
                        <c:v>-7538299</c:v>
                      </c:pt>
                      <c:pt idx="3">
                        <c:v>-7936681</c:v>
                      </c:pt>
                      <c:pt idx="4">
                        <c:v>-6762633</c:v>
                      </c:pt>
                      <c:pt idx="5">
                        <c:v>-6295098</c:v>
                      </c:pt>
                      <c:pt idx="6">
                        <c:v>-7444884</c:v>
                      </c:pt>
                      <c:pt idx="7">
                        <c:v>-8530646</c:v>
                      </c:pt>
                      <c:pt idx="8">
                        <c:v>-7509287</c:v>
                      </c:pt>
                      <c:pt idx="9">
                        <c:v>-7022736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8305-4AD7-8B2A-AFB218C3CA08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tran.'!$C$9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220421.22.29 - tran.'!$D$9:$M$9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53720</c:v>
                      </c:pt>
                      <c:pt idx="1">
                        <c:v>84011</c:v>
                      </c:pt>
                      <c:pt idx="2">
                        <c:v>63225</c:v>
                      </c:pt>
                      <c:pt idx="3">
                        <c:v>106164</c:v>
                      </c:pt>
                      <c:pt idx="4">
                        <c:v>280373</c:v>
                      </c:pt>
                      <c:pt idx="5">
                        <c:v>93179</c:v>
                      </c:pt>
                      <c:pt idx="6">
                        <c:v>45000</c:v>
                      </c:pt>
                      <c:pt idx="7">
                        <c:v>78821</c:v>
                      </c:pt>
                      <c:pt idx="8">
                        <c:v>149304</c:v>
                      </c:pt>
                      <c:pt idx="9">
                        <c:v>173039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8305-4AD7-8B2A-AFB218C3CA08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1"/>
          <c:order val="1"/>
          <c:tx>
            <c:strRef>
              <c:f>'Réexport. 220421.22.29 - tran.'!$C$5</c:f>
              <c:strCache>
                <c:ptCount val="1"/>
                <c:pt idx="0">
                  <c:v>Balance commerciale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'Réexport. 220421.22.29 - tran.'!$D$5:$M$5</c:f>
              <c:numCache>
                <c:formatCode>0</c:formatCode>
                <c:ptCount val="10"/>
                <c:pt idx="0">
                  <c:v>-11369980</c:v>
                </c:pt>
                <c:pt idx="1">
                  <c:v>-11274179</c:v>
                </c:pt>
                <c:pt idx="2">
                  <c:v>-12808943</c:v>
                </c:pt>
                <c:pt idx="3">
                  <c:v>-15750163</c:v>
                </c:pt>
                <c:pt idx="4">
                  <c:v>-13578550</c:v>
                </c:pt>
                <c:pt idx="5">
                  <c:v>-12393307</c:v>
                </c:pt>
                <c:pt idx="6">
                  <c:v>-13535899</c:v>
                </c:pt>
                <c:pt idx="7">
                  <c:v>-13864837</c:v>
                </c:pt>
                <c:pt idx="8">
                  <c:v>-12514994</c:v>
                </c:pt>
                <c:pt idx="9">
                  <c:v>-11910337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8305-4AD7-8B2A-AFB218C3C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8975504"/>
        <c:axId val="468975896"/>
      </c:lineChart>
      <c:catAx>
        <c:axId val="46897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975896"/>
        <c:crosses val="autoZero"/>
        <c:auto val="1"/>
        <c:lblAlgn val="ctr"/>
        <c:lblOffset val="100"/>
        <c:noMultiLvlLbl val="0"/>
      </c:catAx>
      <c:valAx>
        <c:axId val="468975896"/>
        <c:scaling>
          <c:orientation val="minMax"/>
          <c:max val="1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975504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11"/>
        <c:delete val="1"/>
      </c:legendEntry>
      <c:layout>
        <c:manualLayout>
          <c:xMode val="edge"/>
          <c:yMode val="edge"/>
          <c:x val="0.10411535987473525"/>
          <c:y val="0.65294709233115067"/>
          <c:w val="0.89029855957007364"/>
          <c:h val="0.329235177437235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tran.'!$C$38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tran.'!$D$38:$M$38</c:f>
              <c:numCache>
                <c:formatCode>0</c:formatCode>
                <c:ptCount val="10"/>
                <c:pt idx="0">
                  <c:v>1710102</c:v>
                </c:pt>
                <c:pt idx="1">
                  <c:v>2543605</c:v>
                </c:pt>
                <c:pt idx="2">
                  <c:v>2265218</c:v>
                </c:pt>
                <c:pt idx="3">
                  <c:v>1972755</c:v>
                </c:pt>
                <c:pt idx="4">
                  <c:v>1967003</c:v>
                </c:pt>
                <c:pt idx="5">
                  <c:v>1303628</c:v>
                </c:pt>
                <c:pt idx="6">
                  <c:v>1345838</c:v>
                </c:pt>
                <c:pt idx="7">
                  <c:v>1373700</c:v>
                </c:pt>
                <c:pt idx="8">
                  <c:v>1116559</c:v>
                </c:pt>
                <c:pt idx="9">
                  <c:v>1039777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5-437E-B8CC-4B018E03C98E}"/>
            </c:ext>
          </c:extLst>
        </c:ser>
        <c:ser>
          <c:idx val="4"/>
          <c:order val="2"/>
          <c:tx>
            <c:strRef>
              <c:f>'Export. 220421.22.29 - tran.'!$C$39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tran.'!$D$39:$M$39</c:f>
              <c:numCache>
                <c:formatCode>0</c:formatCode>
                <c:ptCount val="10"/>
                <c:pt idx="0">
                  <c:v>348755</c:v>
                </c:pt>
                <c:pt idx="1">
                  <c:v>319163</c:v>
                </c:pt>
                <c:pt idx="2">
                  <c:v>339757</c:v>
                </c:pt>
                <c:pt idx="3">
                  <c:v>379294</c:v>
                </c:pt>
                <c:pt idx="4">
                  <c:v>407842</c:v>
                </c:pt>
                <c:pt idx="5">
                  <c:v>375344</c:v>
                </c:pt>
                <c:pt idx="6">
                  <c:v>470868</c:v>
                </c:pt>
                <c:pt idx="7">
                  <c:v>504455</c:v>
                </c:pt>
                <c:pt idx="8">
                  <c:v>524393</c:v>
                </c:pt>
                <c:pt idx="9">
                  <c:v>546022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35-437E-B8CC-4B018E03C98E}"/>
            </c:ext>
          </c:extLst>
        </c:ser>
        <c:ser>
          <c:idx val="5"/>
          <c:order val="3"/>
          <c:tx>
            <c:strRef>
              <c:f>'Export. 220421.22.29 - tran.'!$C$40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tran.'!$D$40:$M$40</c:f>
              <c:numCache>
                <c:formatCode>0</c:formatCode>
                <c:ptCount val="10"/>
                <c:pt idx="0">
                  <c:v>135342</c:v>
                </c:pt>
                <c:pt idx="1">
                  <c:v>120500</c:v>
                </c:pt>
                <c:pt idx="2">
                  <c:v>140070</c:v>
                </c:pt>
                <c:pt idx="3">
                  <c:v>173385</c:v>
                </c:pt>
                <c:pt idx="4">
                  <c:v>164466</c:v>
                </c:pt>
                <c:pt idx="5">
                  <c:v>186884</c:v>
                </c:pt>
                <c:pt idx="6">
                  <c:v>217279</c:v>
                </c:pt>
                <c:pt idx="7">
                  <c:v>206915</c:v>
                </c:pt>
                <c:pt idx="8">
                  <c:v>165155</c:v>
                </c:pt>
                <c:pt idx="9">
                  <c:v>142776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35-437E-B8CC-4B018E03C98E}"/>
            </c:ext>
          </c:extLst>
        </c:ser>
        <c:ser>
          <c:idx val="8"/>
          <c:order val="4"/>
          <c:tx>
            <c:strRef>
              <c:f>'Export. 220421.22.29 - tran.'!$C$41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tran.'!$D$41:$M$41</c:f>
              <c:numCache>
                <c:formatCode>0</c:formatCode>
                <c:ptCount val="10"/>
                <c:pt idx="0">
                  <c:v>138068</c:v>
                </c:pt>
                <c:pt idx="1">
                  <c:v>167752</c:v>
                </c:pt>
                <c:pt idx="2">
                  <c:v>97243</c:v>
                </c:pt>
                <c:pt idx="3">
                  <c:v>122030</c:v>
                </c:pt>
                <c:pt idx="4">
                  <c:v>183884</c:v>
                </c:pt>
                <c:pt idx="5">
                  <c:v>103634</c:v>
                </c:pt>
                <c:pt idx="6">
                  <c:v>118079</c:v>
                </c:pt>
                <c:pt idx="7">
                  <c:v>64649</c:v>
                </c:pt>
                <c:pt idx="8">
                  <c:v>38658</c:v>
                </c:pt>
                <c:pt idx="9">
                  <c:v>24061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35-437E-B8CC-4B018E03C98E}"/>
            </c:ext>
          </c:extLst>
        </c:ser>
        <c:ser>
          <c:idx val="9"/>
          <c:order val="5"/>
          <c:tx>
            <c:strRef>
              <c:f>'Export. 220421.22.29 - tran.'!$C$42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tran.'!$D$42:$M$42</c:f>
              <c:numCache>
                <c:formatCode>0</c:formatCode>
                <c:ptCount val="10"/>
                <c:pt idx="0">
                  <c:v>57537</c:v>
                </c:pt>
                <c:pt idx="1">
                  <c:v>59682</c:v>
                </c:pt>
                <c:pt idx="2">
                  <c:v>82779</c:v>
                </c:pt>
                <c:pt idx="3">
                  <c:v>61654</c:v>
                </c:pt>
                <c:pt idx="4">
                  <c:v>67606</c:v>
                </c:pt>
                <c:pt idx="5">
                  <c:v>70211</c:v>
                </c:pt>
                <c:pt idx="6">
                  <c:v>84301</c:v>
                </c:pt>
                <c:pt idx="7">
                  <c:v>108216</c:v>
                </c:pt>
                <c:pt idx="8">
                  <c:v>80459</c:v>
                </c:pt>
                <c:pt idx="9">
                  <c:v>95277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35-437E-B8CC-4B018E03C98E}"/>
            </c:ext>
          </c:extLst>
        </c:ser>
        <c:ser>
          <c:idx val="0"/>
          <c:order val="6"/>
          <c:tx>
            <c:strRef>
              <c:f>'Export. 220421.22.29 - tran.'!$C$43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tran.'!$D$43:$M$43</c:f>
              <c:numCache>
                <c:formatCode>0</c:formatCode>
                <c:ptCount val="10"/>
                <c:pt idx="0">
                  <c:v>18058</c:v>
                </c:pt>
                <c:pt idx="1">
                  <c:v>25863</c:v>
                </c:pt>
                <c:pt idx="2">
                  <c:v>26817</c:v>
                </c:pt>
                <c:pt idx="3">
                  <c:v>29645</c:v>
                </c:pt>
                <c:pt idx="4">
                  <c:v>25016</c:v>
                </c:pt>
                <c:pt idx="5">
                  <c:v>25391</c:v>
                </c:pt>
                <c:pt idx="6">
                  <c:v>39830</c:v>
                </c:pt>
                <c:pt idx="7">
                  <c:v>33750</c:v>
                </c:pt>
                <c:pt idx="8">
                  <c:v>37698</c:v>
                </c:pt>
                <c:pt idx="9">
                  <c:v>37468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35-437E-B8CC-4B018E03C98E}"/>
            </c:ext>
          </c:extLst>
        </c:ser>
        <c:ser>
          <c:idx val="3"/>
          <c:order val="7"/>
          <c:tx>
            <c:strRef>
              <c:f>'Export. 220421.22.29 - tran.'!$C$44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tran.'!$D$44:$M$44</c:f>
              <c:numCache>
                <c:formatCode>0</c:formatCode>
                <c:ptCount val="10"/>
                <c:pt idx="0">
                  <c:v>1910525</c:v>
                </c:pt>
                <c:pt idx="1">
                  <c:v>1942494</c:v>
                </c:pt>
                <c:pt idx="2">
                  <c:v>1895109</c:v>
                </c:pt>
                <c:pt idx="3">
                  <c:v>1545441</c:v>
                </c:pt>
                <c:pt idx="4">
                  <c:v>1108540</c:v>
                </c:pt>
                <c:pt idx="5">
                  <c:v>1343805</c:v>
                </c:pt>
                <c:pt idx="6">
                  <c:v>1669389</c:v>
                </c:pt>
                <c:pt idx="7">
                  <c:v>2393805</c:v>
                </c:pt>
                <c:pt idx="8">
                  <c:v>1773411</c:v>
                </c:pt>
                <c:pt idx="9">
                  <c:v>1839868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35-437E-B8CC-4B018E03C9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994616"/>
        <c:axId val="469996968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tran.'!$C$37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'Export. 220421.22.29 - tran.'!$D$36:$M$36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tran.'!$D$37:$M$37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4318387</c:v>
                      </c:pt>
                      <c:pt idx="1">
                        <c:v>5179059</c:v>
                      </c:pt>
                      <c:pt idx="2">
                        <c:v>4846993</c:v>
                      </c:pt>
                      <c:pt idx="3">
                        <c:v>4284204</c:v>
                      </c:pt>
                      <c:pt idx="4">
                        <c:v>3924357</c:v>
                      </c:pt>
                      <c:pt idx="5">
                        <c:v>3408897</c:v>
                      </c:pt>
                      <c:pt idx="6">
                        <c:v>3945584</c:v>
                      </c:pt>
                      <c:pt idx="7">
                        <c:v>4685490</c:v>
                      </c:pt>
                      <c:pt idx="8">
                        <c:v>3736333</c:v>
                      </c:pt>
                      <c:pt idx="9">
                        <c:v>3725249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EC35-437E-B8CC-4B018E03C98E}"/>
                  </c:ext>
                </c:extLst>
              </c15:ser>
            </c15:filteredBarSeries>
          </c:ext>
        </c:extLst>
      </c:barChart>
      <c:catAx>
        <c:axId val="469994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96968"/>
        <c:crosses val="autoZero"/>
        <c:auto val="1"/>
        <c:lblAlgn val="ctr"/>
        <c:lblOffset val="100"/>
        <c:noMultiLvlLbl val="0"/>
      </c:catAx>
      <c:valAx>
        <c:axId val="469996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9461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98209339168987"/>
          <c:y val="0.69362926873649033"/>
          <c:w val="0.79293656076865648"/>
          <c:h val="0.28689681327988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tran.'!$C$58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tran.'!$D$58:$M$58</c:f>
              <c:numCache>
                <c:formatCode>0%</c:formatCode>
                <c:ptCount val="10"/>
                <c:pt idx="0">
                  <c:v>0.396004804571707</c:v>
                </c:pt>
                <c:pt idx="1">
                  <c:v>0.49113265556542224</c:v>
                </c:pt>
                <c:pt idx="2">
                  <c:v>0.46734501163917508</c:v>
                </c:pt>
                <c:pt idx="3">
                  <c:v>0.46047177025183672</c:v>
                </c:pt>
                <c:pt idx="4">
                  <c:v>0.50122937337250406</c:v>
                </c:pt>
                <c:pt idx="5">
                  <c:v>0.38241929867637536</c:v>
                </c:pt>
                <c:pt idx="6">
                  <c:v>0.34109982197819133</c:v>
                </c:pt>
                <c:pt idx="7">
                  <c:v>0.29318171631995799</c:v>
                </c:pt>
                <c:pt idx="8">
                  <c:v>0.2988381924202152</c:v>
                </c:pt>
                <c:pt idx="9">
                  <c:v>0.2791161074065116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C-4AB0-A0D0-F2F65BCB440A}"/>
            </c:ext>
          </c:extLst>
        </c:ser>
        <c:ser>
          <c:idx val="4"/>
          <c:order val="2"/>
          <c:tx>
            <c:strRef>
              <c:f>'Export. 220421.22.29 - tran.'!$C$59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tran.'!$D$59:$M$59</c:f>
              <c:numCache>
                <c:formatCode>0%</c:formatCode>
                <c:ptCount val="10"/>
                <c:pt idx="0">
                  <c:v>8.0760478391584636E-2</c:v>
                </c:pt>
                <c:pt idx="1">
                  <c:v>6.1625673698639076E-2</c:v>
                </c:pt>
                <c:pt idx="2">
                  <c:v>7.0096449489405077E-2</c:v>
                </c:pt>
                <c:pt idx="3">
                  <c:v>8.8533132409194332E-2</c:v>
                </c:pt>
                <c:pt idx="4">
                  <c:v>0.10392581510805464</c:v>
                </c:pt>
                <c:pt idx="5">
                  <c:v>0.11010716956247138</c:v>
                </c:pt>
                <c:pt idx="6">
                  <c:v>0.11934050827456721</c:v>
                </c:pt>
                <c:pt idx="7">
                  <c:v>0.10766323266083164</c:v>
                </c:pt>
                <c:pt idx="8">
                  <c:v>0.14034964228295496</c:v>
                </c:pt>
                <c:pt idx="9">
                  <c:v>0.1465732894633352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AC-4AB0-A0D0-F2F65BCB440A}"/>
            </c:ext>
          </c:extLst>
        </c:ser>
        <c:ser>
          <c:idx val="5"/>
          <c:order val="3"/>
          <c:tx>
            <c:strRef>
              <c:f>'Export. 220421.22.29 - tran.'!$C$60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tran.'!$D$60:$M$60</c:f>
              <c:numCache>
                <c:formatCode>0%</c:formatCode>
                <c:ptCount val="10"/>
                <c:pt idx="0">
                  <c:v>3.134086870861736E-2</c:v>
                </c:pt>
                <c:pt idx="1">
                  <c:v>2.3266774910268448E-2</c:v>
                </c:pt>
                <c:pt idx="2">
                  <c:v>2.889832933532192E-2</c:v>
                </c:pt>
                <c:pt idx="3">
                  <c:v>4.0470761896492326E-2</c:v>
                </c:pt>
                <c:pt idx="4">
                  <c:v>4.190903121199218E-2</c:v>
                </c:pt>
                <c:pt idx="5">
                  <c:v>5.4822424966198741E-2</c:v>
                </c:pt>
                <c:pt idx="6">
                  <c:v>5.5068907416493985E-2</c:v>
                </c:pt>
                <c:pt idx="7">
                  <c:v>4.4160802818915421E-2</c:v>
                </c:pt>
                <c:pt idx="8">
                  <c:v>4.4202430564941615E-2</c:v>
                </c:pt>
                <c:pt idx="9">
                  <c:v>3.832656555306773E-2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AC-4AB0-A0D0-F2F65BCB440A}"/>
            </c:ext>
          </c:extLst>
        </c:ser>
        <c:ser>
          <c:idx val="8"/>
          <c:order val="4"/>
          <c:tx>
            <c:strRef>
              <c:f>'Export. 220421.22.29 - tran.'!$C$61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tran.'!$D$61:$M$61</c:f>
              <c:numCache>
                <c:formatCode>0%</c:formatCode>
                <c:ptCount val="10"/>
                <c:pt idx="0">
                  <c:v>3.1972122924601248E-2</c:v>
                </c:pt>
                <c:pt idx="1">
                  <c:v>3.2390440039397117E-2</c:v>
                </c:pt>
                <c:pt idx="2">
                  <c:v>2.0062541868742127E-2</c:v>
                </c:pt>
                <c:pt idx="3">
                  <c:v>2.848370432407047E-2</c:v>
                </c:pt>
                <c:pt idx="4">
                  <c:v>4.6857102959796983E-2</c:v>
                </c:pt>
                <c:pt idx="5">
                  <c:v>3.0401035877587385E-2</c:v>
                </c:pt>
                <c:pt idx="6">
                  <c:v>2.9926875210361761E-2</c:v>
                </c:pt>
                <c:pt idx="7">
                  <c:v>1.379770312176528E-2</c:v>
                </c:pt>
                <c:pt idx="8">
                  <c:v>1.0346508193996627E-2</c:v>
                </c:pt>
                <c:pt idx="9">
                  <c:v>6.4588971099649979E-3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AC-4AB0-A0D0-F2F65BCB440A}"/>
            </c:ext>
          </c:extLst>
        </c:ser>
        <c:ser>
          <c:idx val="9"/>
          <c:order val="5"/>
          <c:tx>
            <c:strRef>
              <c:f>'Export. 220421.22.29 - tran.'!$C$62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tran.'!$D$62:$M$62</c:f>
              <c:numCache>
                <c:formatCode>0%</c:formatCode>
                <c:ptCount val="10"/>
                <c:pt idx="0">
                  <c:v>1.3323724807433887E-2</c:v>
                </c:pt>
                <c:pt idx="1">
                  <c:v>1.152371502236217E-2</c:v>
                </c:pt>
                <c:pt idx="2">
                  <c:v>1.7078423674224411E-2</c:v>
                </c:pt>
                <c:pt idx="3">
                  <c:v>1.4391004723397858E-2</c:v>
                </c:pt>
                <c:pt idx="4">
                  <c:v>1.7227280800396091E-2</c:v>
                </c:pt>
                <c:pt idx="5">
                  <c:v>2.0596398189795702E-2</c:v>
                </c:pt>
                <c:pt idx="6">
                  <c:v>2.1365911865011619E-2</c:v>
                </c:pt>
                <c:pt idx="7">
                  <c:v>2.3095983557749562E-2</c:v>
                </c:pt>
                <c:pt idx="8">
                  <c:v>2.1534215499528549E-2</c:v>
                </c:pt>
                <c:pt idx="9">
                  <c:v>2.5576008476211925E-2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AC-4AB0-A0D0-F2F65BCB440A}"/>
            </c:ext>
          </c:extLst>
        </c:ser>
        <c:ser>
          <c:idx val="0"/>
          <c:order val="6"/>
          <c:tx>
            <c:strRef>
              <c:f>'Export. 220421.22.29 - tran.'!$C$63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tran.'!$D$63:$M$63</c:f>
              <c:numCache>
                <c:formatCode>0%</c:formatCode>
                <c:ptCount val="10"/>
                <c:pt idx="0">
                  <c:v>4.1816539369908257E-3</c:v>
                </c:pt>
                <c:pt idx="1">
                  <c:v>4.993764311238779E-3</c:v>
                </c:pt>
                <c:pt idx="2">
                  <c:v>5.5327086298659805E-3</c:v>
                </c:pt>
                <c:pt idx="3">
                  <c:v>6.9196051355164224E-3</c:v>
                </c:pt>
                <c:pt idx="4">
                  <c:v>6.3745474736370822E-3</c:v>
                </c:pt>
                <c:pt idx="5">
                  <c:v>7.4484503345216939E-3</c:v>
                </c:pt>
                <c:pt idx="6">
                  <c:v>1.0094830068248451E-2</c:v>
                </c:pt>
                <c:pt idx="7">
                  <c:v>7.2030886844278823E-3</c:v>
                </c:pt>
                <c:pt idx="8">
                  <c:v>1.0089571780673724E-2</c:v>
                </c:pt>
                <c:pt idx="9">
                  <c:v>1.005785116645894E-2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AC-4AB0-A0D0-F2F65BCB440A}"/>
            </c:ext>
          </c:extLst>
        </c:ser>
        <c:ser>
          <c:idx val="3"/>
          <c:order val="7"/>
          <c:tx>
            <c:strRef>
              <c:f>'Export. 220421.22.29 - tran.'!$C$64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tran.'!$D$64:$M$64</c:f>
              <c:numCache>
                <c:formatCode>0%</c:formatCode>
                <c:ptCount val="10"/>
                <c:pt idx="0">
                  <c:v>0.44241634665906504</c:v>
                </c:pt>
                <c:pt idx="1">
                  <c:v>0.37506697645267217</c:v>
                </c:pt>
                <c:pt idx="2">
                  <c:v>0.39098653536326544</c:v>
                </c:pt>
                <c:pt idx="3">
                  <c:v>0.36073002125949183</c:v>
                </c:pt>
                <c:pt idx="4">
                  <c:v>0.28247684907361892</c:v>
                </c:pt>
                <c:pt idx="5">
                  <c:v>0.39420522239304973</c:v>
                </c:pt>
                <c:pt idx="6">
                  <c:v>0.42310314518712566</c:v>
                </c:pt>
                <c:pt idx="7">
                  <c:v>0.51089747283635223</c:v>
                </c:pt>
                <c:pt idx="8">
                  <c:v>0.47463943925768931</c:v>
                </c:pt>
                <c:pt idx="9">
                  <c:v>0.49389128082444961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AC-4AB0-A0D0-F2F65BCB4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998144"/>
        <c:axId val="469993832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tran.'!$C$57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'Export. 220421.22.29 - tran.'!$D$56:$M$56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tran.'!$D$57:$M$57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0.99999999999999989</c:v>
                      </c:pt>
                      <c:pt idx="4">
                        <c:v>0.99999999999999989</c:v>
                      </c:pt>
                      <c:pt idx="5">
                        <c:v>1</c:v>
                      </c:pt>
                      <c:pt idx="6">
                        <c:v>0.99999999999999989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D6AC-4AB0-A0D0-F2F65BCB440A}"/>
                  </c:ext>
                </c:extLst>
              </c15:ser>
            </c15:filteredBarSeries>
          </c:ext>
        </c:extLst>
      </c:barChart>
      <c:catAx>
        <c:axId val="46999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93832"/>
        <c:crosses val="autoZero"/>
        <c:auto val="1"/>
        <c:lblAlgn val="ctr"/>
        <c:lblOffset val="100"/>
        <c:noMultiLvlLbl val="0"/>
      </c:catAx>
      <c:valAx>
        <c:axId val="4699938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99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88490192906996"/>
          <c:y val="0.69362926873649033"/>
          <c:w val="0.80111509807093007"/>
          <c:h val="0.28689681327988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pays'!$D$7:$M$7</c:f>
              <c:numCache>
                <c:formatCode>0</c:formatCode>
                <c:ptCount val="10"/>
                <c:pt idx="0">
                  <c:v>969964900</c:v>
                </c:pt>
                <c:pt idx="1">
                  <c:v>957161079</c:v>
                </c:pt>
                <c:pt idx="2">
                  <c:v>1056839656</c:v>
                </c:pt>
                <c:pt idx="3">
                  <c:v>1156442452</c:v>
                </c:pt>
                <c:pt idx="4">
                  <c:v>1170940997</c:v>
                </c:pt>
                <c:pt idx="5">
                  <c:v>968731700</c:v>
                </c:pt>
                <c:pt idx="6">
                  <c:v>1307497384</c:v>
                </c:pt>
                <c:pt idx="7">
                  <c:v>1431345005</c:v>
                </c:pt>
                <c:pt idx="8">
                  <c:v>1486642245</c:v>
                </c:pt>
                <c:pt idx="9">
                  <c:v>1169540609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30-4EEC-8BDD-08D06226F300}"/>
            </c:ext>
          </c:extLst>
        </c:ser>
        <c:ser>
          <c:idx val="2"/>
          <c:order val="2"/>
          <c:tx>
            <c:strRef>
              <c:f>'Import. TBB vins pays'!$C$8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pays'!$D$8:$M$8</c:f>
              <c:numCache>
                <c:formatCode>0</c:formatCode>
                <c:ptCount val="10"/>
                <c:pt idx="0">
                  <c:v>474572181</c:v>
                </c:pt>
                <c:pt idx="1">
                  <c:v>467265559</c:v>
                </c:pt>
                <c:pt idx="2">
                  <c:v>505515661</c:v>
                </c:pt>
                <c:pt idx="3">
                  <c:v>540353849</c:v>
                </c:pt>
                <c:pt idx="4">
                  <c:v>530838879</c:v>
                </c:pt>
                <c:pt idx="5">
                  <c:v>447222576</c:v>
                </c:pt>
                <c:pt idx="6">
                  <c:v>485888111</c:v>
                </c:pt>
                <c:pt idx="7">
                  <c:v>640713537</c:v>
                </c:pt>
                <c:pt idx="8">
                  <c:v>742881538</c:v>
                </c:pt>
                <c:pt idx="9">
                  <c:v>604593526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30-4EEC-8BDD-08D06226F300}"/>
            </c:ext>
          </c:extLst>
        </c:ser>
        <c:ser>
          <c:idx val="3"/>
          <c:order val="3"/>
          <c:tx>
            <c:strRef>
              <c:f>'Import. TBB vins pays'!$C$9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pays'!$D$9:$M$9</c:f>
              <c:numCache>
                <c:formatCode>0</c:formatCode>
                <c:ptCount val="10"/>
                <c:pt idx="0">
                  <c:v>59996829</c:v>
                </c:pt>
                <c:pt idx="1">
                  <c:v>62412004</c:v>
                </c:pt>
                <c:pt idx="2">
                  <c:v>57170567</c:v>
                </c:pt>
                <c:pt idx="3">
                  <c:v>73895470</c:v>
                </c:pt>
                <c:pt idx="4">
                  <c:v>78380230</c:v>
                </c:pt>
                <c:pt idx="5">
                  <c:v>133925838</c:v>
                </c:pt>
                <c:pt idx="6">
                  <c:v>124754933</c:v>
                </c:pt>
                <c:pt idx="7">
                  <c:v>191731116</c:v>
                </c:pt>
                <c:pt idx="8">
                  <c:v>152375893</c:v>
                </c:pt>
                <c:pt idx="9">
                  <c:v>161703447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30-4EEC-8BDD-08D06226F300}"/>
            </c:ext>
          </c:extLst>
        </c:ser>
        <c:ser>
          <c:idx val="4"/>
          <c:order val="4"/>
          <c:tx>
            <c:strRef>
              <c:f>'Import. TBB vins pays'!$C$10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pays'!$D$10:$M$10</c:f>
              <c:numCache>
                <c:formatCode>0</c:formatCode>
                <c:ptCount val="10"/>
                <c:pt idx="0">
                  <c:v>76833115</c:v>
                </c:pt>
                <c:pt idx="1">
                  <c:v>77126431</c:v>
                </c:pt>
                <c:pt idx="2">
                  <c:v>85901602</c:v>
                </c:pt>
                <c:pt idx="3">
                  <c:v>76266390</c:v>
                </c:pt>
                <c:pt idx="4">
                  <c:v>88395162</c:v>
                </c:pt>
                <c:pt idx="5">
                  <c:v>59012890</c:v>
                </c:pt>
                <c:pt idx="6">
                  <c:v>56596952</c:v>
                </c:pt>
                <c:pt idx="7">
                  <c:v>137460564</c:v>
                </c:pt>
                <c:pt idx="8">
                  <c:v>87516198</c:v>
                </c:pt>
                <c:pt idx="9">
                  <c:v>141722950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30-4EEC-8BDD-08D06226F300}"/>
            </c:ext>
          </c:extLst>
        </c:ser>
        <c:ser>
          <c:idx val="5"/>
          <c:order val="5"/>
          <c:tx>
            <c:strRef>
              <c:f>'Import. TBB vins pays'!$C$11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pays'!$D$11:$M$11</c:f>
              <c:numCache>
                <c:formatCode>0</c:formatCode>
                <c:ptCount val="10"/>
                <c:pt idx="0">
                  <c:v>19384979</c:v>
                </c:pt>
                <c:pt idx="1">
                  <c:v>25656146</c:v>
                </c:pt>
                <c:pt idx="2">
                  <c:v>26642720</c:v>
                </c:pt>
                <c:pt idx="3">
                  <c:v>32593211</c:v>
                </c:pt>
                <c:pt idx="4">
                  <c:v>38766833</c:v>
                </c:pt>
                <c:pt idx="5">
                  <c:v>45838003</c:v>
                </c:pt>
                <c:pt idx="6">
                  <c:v>62270254</c:v>
                </c:pt>
                <c:pt idx="7">
                  <c:v>85579323</c:v>
                </c:pt>
                <c:pt idx="8">
                  <c:v>75810867</c:v>
                </c:pt>
                <c:pt idx="9">
                  <c:v>62442313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30-4EEC-8BDD-08D06226F300}"/>
            </c:ext>
          </c:extLst>
        </c:ser>
        <c:ser>
          <c:idx val="6"/>
          <c:order val="6"/>
          <c:tx>
            <c:strRef>
              <c:f>'Import. TBB vins pays'!$C$12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pays'!$D$12:$M$12</c:f>
              <c:numCache>
                <c:formatCode>0</c:formatCode>
                <c:ptCount val="10"/>
                <c:pt idx="0">
                  <c:v>46536262</c:v>
                </c:pt>
                <c:pt idx="1">
                  <c:v>51169785</c:v>
                </c:pt>
                <c:pt idx="2">
                  <c:v>53726033</c:v>
                </c:pt>
                <c:pt idx="3">
                  <c:v>64186520</c:v>
                </c:pt>
                <c:pt idx="4">
                  <c:v>72869324</c:v>
                </c:pt>
                <c:pt idx="5">
                  <c:v>70065243</c:v>
                </c:pt>
                <c:pt idx="6">
                  <c:v>127564012</c:v>
                </c:pt>
                <c:pt idx="7">
                  <c:v>106337743</c:v>
                </c:pt>
                <c:pt idx="8">
                  <c:v>82034248</c:v>
                </c:pt>
                <c:pt idx="9">
                  <c:v>58392638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30-4EEC-8BDD-08D06226F300}"/>
            </c:ext>
          </c:extLst>
        </c:ser>
        <c:ser>
          <c:idx val="7"/>
          <c:order val="7"/>
          <c:tx>
            <c:strRef>
              <c:f>'Import. TBB vins pays'!$C$13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pays'!$D$13:$M$13</c:f>
              <c:numCache>
                <c:formatCode>0</c:formatCode>
                <c:ptCount val="10"/>
                <c:pt idx="0">
                  <c:v>13729498</c:v>
                </c:pt>
                <c:pt idx="1">
                  <c:v>15377875</c:v>
                </c:pt>
                <c:pt idx="2">
                  <c:v>22049053</c:v>
                </c:pt>
                <c:pt idx="3">
                  <c:v>24164858</c:v>
                </c:pt>
                <c:pt idx="4">
                  <c:v>26755053</c:v>
                </c:pt>
                <c:pt idx="5">
                  <c:v>17227176</c:v>
                </c:pt>
                <c:pt idx="6">
                  <c:v>19489128</c:v>
                </c:pt>
                <c:pt idx="7">
                  <c:v>30639224</c:v>
                </c:pt>
                <c:pt idx="8">
                  <c:v>55090350</c:v>
                </c:pt>
                <c:pt idx="9">
                  <c:v>47403311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030-4EEC-8BDD-08D06226F300}"/>
            </c:ext>
          </c:extLst>
        </c:ser>
        <c:ser>
          <c:idx val="8"/>
          <c:order val="8"/>
          <c:tx>
            <c:strRef>
              <c:f>'Import. TBB vins pays'!$C$14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pays'!$D$14:$M$14</c:f>
              <c:numCache>
                <c:formatCode>0</c:formatCode>
                <c:ptCount val="10"/>
                <c:pt idx="0">
                  <c:v>21474361</c:v>
                </c:pt>
                <c:pt idx="1">
                  <c:v>23486963</c:v>
                </c:pt>
                <c:pt idx="2">
                  <c:v>27931987</c:v>
                </c:pt>
                <c:pt idx="3">
                  <c:v>26670090</c:v>
                </c:pt>
                <c:pt idx="4">
                  <c:v>27368229</c:v>
                </c:pt>
                <c:pt idx="5">
                  <c:v>25874732</c:v>
                </c:pt>
                <c:pt idx="6">
                  <c:v>35081223</c:v>
                </c:pt>
                <c:pt idx="7">
                  <c:v>42411313</c:v>
                </c:pt>
                <c:pt idx="8">
                  <c:v>47585179</c:v>
                </c:pt>
                <c:pt idx="9">
                  <c:v>37987187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030-4EEC-8BDD-08D06226F300}"/>
            </c:ext>
          </c:extLst>
        </c:ser>
        <c:ser>
          <c:idx val="9"/>
          <c:order val="9"/>
          <c:tx>
            <c:strRef>
              <c:f>'Import. TBB vins pays'!$C$15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pays'!$D$15:$M$15</c:f>
              <c:numCache>
                <c:formatCode>0</c:formatCode>
                <c:ptCount val="10"/>
                <c:pt idx="0">
                  <c:v>75270</c:v>
                </c:pt>
                <c:pt idx="1">
                  <c:v>35459</c:v>
                </c:pt>
                <c:pt idx="2">
                  <c:v>30170</c:v>
                </c:pt>
                <c:pt idx="3">
                  <c:v>141835</c:v>
                </c:pt>
                <c:pt idx="4">
                  <c:v>176243</c:v>
                </c:pt>
                <c:pt idx="5">
                  <c:v>50228</c:v>
                </c:pt>
                <c:pt idx="6">
                  <c:v>57380</c:v>
                </c:pt>
                <c:pt idx="7">
                  <c:v>26733</c:v>
                </c:pt>
                <c:pt idx="8">
                  <c:v>12271037</c:v>
                </c:pt>
                <c:pt idx="9">
                  <c:v>24101265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30-4EEC-8BDD-08D06226F300}"/>
            </c:ext>
          </c:extLst>
        </c:ser>
        <c:ser>
          <c:idx val="10"/>
          <c:order val="10"/>
          <c:tx>
            <c:strRef>
              <c:f>'Import. TBB vins pays'!$C$16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pays'!$D$16:$M$16</c:f>
              <c:numCache>
                <c:formatCode>0</c:formatCode>
                <c:ptCount val="10"/>
                <c:pt idx="0">
                  <c:v>8276820</c:v>
                </c:pt>
                <c:pt idx="1">
                  <c:v>7015439</c:v>
                </c:pt>
                <c:pt idx="2">
                  <c:v>10650951</c:v>
                </c:pt>
                <c:pt idx="3">
                  <c:v>11513664</c:v>
                </c:pt>
                <c:pt idx="4">
                  <c:v>11087723</c:v>
                </c:pt>
                <c:pt idx="5">
                  <c:v>10739218</c:v>
                </c:pt>
                <c:pt idx="6">
                  <c:v>14388369</c:v>
                </c:pt>
                <c:pt idx="7">
                  <c:v>24174540</c:v>
                </c:pt>
                <c:pt idx="8">
                  <c:v>19872101</c:v>
                </c:pt>
                <c:pt idx="9">
                  <c:v>22156259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030-4EEC-8BDD-08D06226F300}"/>
            </c:ext>
          </c:extLst>
        </c:ser>
        <c:ser>
          <c:idx val="11"/>
          <c:order val="11"/>
          <c:tx>
            <c:strRef>
              <c:f>'Import. TBB vins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pays'!$D$17:$M$17</c:f>
              <c:numCache>
                <c:formatCode>0</c:formatCode>
                <c:ptCount val="10"/>
                <c:pt idx="0">
                  <c:v>248729470</c:v>
                </c:pt>
                <c:pt idx="1">
                  <c:v>215445991</c:v>
                </c:pt>
                <c:pt idx="2">
                  <c:v>204199049</c:v>
                </c:pt>
                <c:pt idx="3">
                  <c:v>199801458</c:v>
                </c:pt>
                <c:pt idx="4">
                  <c:v>198602871</c:v>
                </c:pt>
                <c:pt idx="5">
                  <c:v>153698205</c:v>
                </c:pt>
                <c:pt idx="6">
                  <c:v>208017817</c:v>
                </c:pt>
                <c:pt idx="7">
                  <c:v>262860858</c:v>
                </c:pt>
                <c:pt idx="8">
                  <c:v>312825239</c:v>
                </c:pt>
                <c:pt idx="9">
                  <c:v>186454306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030-4EEC-8BDD-08D06226F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504488"/>
        <c:axId val="4565095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1939573685</c:v>
                      </c:pt>
                      <c:pt idx="1">
                        <c:v>1902152731</c:v>
                      </c:pt>
                      <c:pt idx="2">
                        <c:v>2050657449</c:v>
                      </c:pt>
                      <c:pt idx="3">
                        <c:v>2206029797</c:v>
                      </c:pt>
                      <c:pt idx="4">
                        <c:v>2244181544</c:v>
                      </c:pt>
                      <c:pt idx="5">
                        <c:v>1932385809</c:v>
                      </c:pt>
                      <c:pt idx="6">
                        <c:v>2441605563</c:v>
                      </c:pt>
                      <c:pt idx="7">
                        <c:v>2953279956</c:v>
                      </c:pt>
                      <c:pt idx="8">
                        <c:v>3074904895</c:v>
                      </c:pt>
                      <c:pt idx="9">
                        <c:v>2516497811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030-4EEC-8BDD-08D06226F300}"/>
                  </c:ext>
                </c:extLst>
              </c15:ser>
            </c15:filteredBarSeries>
          </c:ext>
        </c:extLst>
      </c:barChart>
      <c:catAx>
        <c:axId val="45650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509584"/>
        <c:crosses val="autoZero"/>
        <c:auto val="1"/>
        <c:lblAlgn val="ctr"/>
        <c:lblOffset val="100"/>
        <c:noMultiLvlLbl val="0"/>
      </c:catAx>
      <c:valAx>
        <c:axId val="45650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50448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2954171540228"/>
          <c:y val="0.76764580709447106"/>
          <c:w val="0.89617045828459774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pays'!$D$36:$M$36</c:f>
              <c:numCache>
                <c:formatCode>0%</c:formatCode>
                <c:ptCount val="10"/>
                <c:pt idx="0">
                  <c:v>0.50009180239007012</c:v>
                </c:pt>
                <c:pt idx="1">
                  <c:v>0.50319885643294326</c:v>
                </c:pt>
                <c:pt idx="2">
                  <c:v>0.51536625803366931</c:v>
                </c:pt>
                <c:pt idx="3">
                  <c:v>0.52421887209894291</c:v>
                </c:pt>
                <c:pt idx="4">
                  <c:v>0.52176750144417017</c:v>
                </c:pt>
                <c:pt idx="5">
                  <c:v>0.50131381398485519</c:v>
                </c:pt>
                <c:pt idx="6">
                  <c:v>0.53550721042488059</c:v>
                </c:pt>
                <c:pt idx="7">
                  <c:v>0.48466282449519321</c:v>
                </c:pt>
                <c:pt idx="8">
                  <c:v>0.48347584584400616</c:v>
                </c:pt>
                <c:pt idx="9">
                  <c:v>0.46474930512069496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D2-44F6-B796-888D990FBF21}"/>
            </c:ext>
          </c:extLst>
        </c:ser>
        <c:ser>
          <c:idx val="2"/>
          <c:order val="2"/>
          <c:tx>
            <c:strRef>
              <c:f>'Import. TBB vins pays'!$C$37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pays'!$D$37:$M$37</c:f>
              <c:numCache>
                <c:formatCode>0%</c:formatCode>
                <c:ptCount val="10"/>
                <c:pt idx="0">
                  <c:v>0.24467860369017122</c:v>
                </c:pt>
                <c:pt idx="1">
                  <c:v>0.24565091508416839</c:v>
                </c:pt>
                <c:pt idx="2">
                  <c:v>0.24651394665965004</c:v>
                </c:pt>
                <c:pt idx="3">
                  <c:v>0.24494403916702853</c:v>
                </c:pt>
                <c:pt idx="4">
                  <c:v>0.23654007868447205</c:v>
                </c:pt>
                <c:pt idx="5">
                  <c:v>0.23143544830286011</c:v>
                </c:pt>
                <c:pt idx="6">
                  <c:v>0.19900352389555889</c:v>
                </c:pt>
                <c:pt idx="7">
                  <c:v>0.21694981395119725</c:v>
                </c:pt>
                <c:pt idx="8">
                  <c:v>0.24159496419156729</c:v>
                </c:pt>
                <c:pt idx="9">
                  <c:v>0.24025195784285147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D2-44F6-B796-888D990FBF21}"/>
            </c:ext>
          </c:extLst>
        </c:ser>
        <c:ser>
          <c:idx val="3"/>
          <c:order val="3"/>
          <c:tx>
            <c:strRef>
              <c:f>'Import. TBB vins pays'!$C$38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pays'!$D$38:$M$38</c:f>
              <c:numCache>
                <c:formatCode>0%</c:formatCode>
                <c:ptCount val="10"/>
                <c:pt idx="0">
                  <c:v>3.0932998041783601E-2</c:v>
                </c:pt>
                <c:pt idx="1">
                  <c:v>3.2811247479159443E-2</c:v>
                </c:pt>
                <c:pt idx="2">
                  <c:v>2.7879140432683743E-2</c:v>
                </c:pt>
                <c:pt idx="3">
                  <c:v>3.3497040747360311E-2</c:v>
                </c:pt>
                <c:pt idx="4">
                  <c:v>3.4925975667858003E-2</c:v>
                </c:pt>
                <c:pt idx="5">
                  <c:v>6.9305951935812418E-2</c:v>
                </c:pt>
                <c:pt idx="6">
                  <c:v>5.1095449195616038E-2</c:v>
                </c:pt>
                <c:pt idx="7">
                  <c:v>6.4921415800920437E-2</c:v>
                </c:pt>
                <c:pt idx="8">
                  <c:v>4.9554668584310797E-2</c:v>
                </c:pt>
                <c:pt idx="9">
                  <c:v>6.42573366418875E-2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D2-44F6-B796-888D990FBF21}"/>
            </c:ext>
          </c:extLst>
        </c:ser>
        <c:ser>
          <c:idx val="4"/>
          <c:order val="4"/>
          <c:tx>
            <c:strRef>
              <c:f>'Import. TBB vins pays'!$C$39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pays'!$D$39:$M$39</c:f>
              <c:numCache>
                <c:formatCode>0%</c:formatCode>
                <c:ptCount val="10"/>
                <c:pt idx="0">
                  <c:v>3.9613403499027158E-2</c:v>
                </c:pt>
                <c:pt idx="1">
                  <c:v>4.0546918101288895E-2</c:v>
                </c:pt>
                <c:pt idx="2">
                  <c:v>4.1889786147310849E-2</c:v>
                </c:pt>
                <c:pt idx="3">
                  <c:v>3.4571785976651517E-2</c:v>
                </c:pt>
                <c:pt idx="4">
                  <c:v>3.9388596807745604E-2</c:v>
                </c:pt>
                <c:pt idx="5">
                  <c:v>3.0538875686806494E-2</c:v>
                </c:pt>
                <c:pt idx="6">
                  <c:v>2.3180219138450579E-2</c:v>
                </c:pt>
                <c:pt idx="7">
                  <c:v>4.6545050265461525E-2</c:v>
                </c:pt>
                <c:pt idx="8">
                  <c:v>2.8461432463263225E-2</c:v>
                </c:pt>
                <c:pt idx="9">
                  <c:v>5.6317533589938816E-2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D2-44F6-B796-888D990FBF21}"/>
            </c:ext>
          </c:extLst>
        </c:ser>
        <c:ser>
          <c:idx val="5"/>
          <c:order val="5"/>
          <c:tx>
            <c:strRef>
              <c:f>'Import. TBB vins pays'!$C$40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pays'!$D$40:$M$40</c:f>
              <c:numCache>
                <c:formatCode>0%</c:formatCode>
                <c:ptCount val="10"/>
                <c:pt idx="0">
                  <c:v>9.9944534976509538E-3</c:v>
                </c:pt>
                <c:pt idx="1">
                  <c:v>1.3487952666404473E-2</c:v>
                </c:pt>
                <c:pt idx="2">
                  <c:v>1.2992282066901169E-2</c:v>
                </c:pt>
                <c:pt idx="3">
                  <c:v>1.4774601433001406E-2</c:v>
                </c:pt>
                <c:pt idx="4">
                  <c:v>1.7274374750851262E-2</c:v>
                </c:pt>
                <c:pt idx="5">
                  <c:v>2.372093749939146E-2</c:v>
                </c:pt>
                <c:pt idx="6">
                  <c:v>2.5503813942612648E-2</c:v>
                </c:pt>
                <c:pt idx="7">
                  <c:v>2.897772113548994E-2</c:v>
                </c:pt>
                <c:pt idx="8">
                  <c:v>2.4654703019684775E-2</c:v>
                </c:pt>
                <c:pt idx="9">
                  <c:v>2.4813179938824117E-2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D2-44F6-B796-888D990FBF21}"/>
            </c:ext>
          </c:extLst>
        </c:ser>
        <c:ser>
          <c:idx val="6"/>
          <c:order val="6"/>
          <c:tx>
            <c:strRef>
              <c:f>'Import. TBB vins pays'!$C$41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pays'!$D$41:$M$41</c:f>
              <c:numCache>
                <c:formatCode>0%</c:formatCode>
                <c:ptCount val="10"/>
                <c:pt idx="0">
                  <c:v>2.3993036387271877E-2</c:v>
                </c:pt>
                <c:pt idx="1">
                  <c:v>2.6900986532821164E-2</c:v>
                </c:pt>
                <c:pt idx="2">
                  <c:v>2.6199418643128046E-2</c:v>
                </c:pt>
                <c:pt idx="3">
                  <c:v>2.9095944255733912E-2</c:v>
                </c:pt>
                <c:pt idx="4">
                  <c:v>3.2470333870636268E-2</c:v>
                </c:pt>
                <c:pt idx="5">
                  <c:v>3.6258413135552066E-2</c:v>
                </c:pt>
                <c:pt idx="6">
                  <c:v>5.2245954028406677E-2</c:v>
                </c:pt>
                <c:pt idx="7">
                  <c:v>3.6006658557364346E-2</c:v>
                </c:pt>
                <c:pt idx="8">
                  <c:v>2.6678629356437378E-2</c:v>
                </c:pt>
                <c:pt idx="9">
                  <c:v>2.3203929582118758E-2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D2-44F6-B796-888D990FBF21}"/>
            </c:ext>
          </c:extLst>
        </c:ser>
        <c:ser>
          <c:idx val="7"/>
          <c:order val="7"/>
          <c:tx>
            <c:strRef>
              <c:f>'Import. TBB vins pays'!$C$42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pays'!$D$42:$M$42</c:f>
              <c:numCache>
                <c:formatCode>0%</c:formatCode>
                <c:ptCount val="10"/>
                <c:pt idx="0">
                  <c:v>7.0786163506853308E-3</c:v>
                </c:pt>
                <c:pt idx="1">
                  <c:v>8.0844585975572755E-3</c:v>
                </c:pt>
                <c:pt idx="2">
                  <c:v>1.0752187309856255E-2</c:v>
                </c:pt>
                <c:pt idx="3">
                  <c:v>1.0954003446763054E-2</c:v>
                </c:pt>
                <c:pt idx="4">
                  <c:v>1.1921964634069729E-2</c:v>
                </c:pt>
                <c:pt idx="5">
                  <c:v>8.9149774955731946E-3</c:v>
                </c:pt>
                <c:pt idx="6">
                  <c:v>7.9820951816859855E-3</c:v>
                </c:pt>
                <c:pt idx="7">
                  <c:v>1.0374642586034603E-2</c:v>
                </c:pt>
                <c:pt idx="8">
                  <c:v>1.7916115093374294E-2</c:v>
                </c:pt>
                <c:pt idx="9">
                  <c:v>1.8837016584235765E-2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D2-44F6-B796-888D990FBF21}"/>
            </c:ext>
          </c:extLst>
        </c:ser>
        <c:ser>
          <c:idx val="8"/>
          <c:order val="8"/>
          <c:tx>
            <c:strRef>
              <c:f>'Import. TBB vins pays'!$C$43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pays'!$D$43:$M$43</c:f>
              <c:numCache>
                <c:formatCode>0%</c:formatCode>
                <c:ptCount val="10"/>
                <c:pt idx="0">
                  <c:v>1.1071691251575214E-2</c:v>
                </c:pt>
                <c:pt idx="1">
                  <c:v>1.234756947600755E-2</c:v>
                </c:pt>
                <c:pt idx="2">
                  <c:v>1.3620991167306364E-2</c:v>
                </c:pt>
                <c:pt idx="3">
                  <c:v>1.2089632713152334E-2</c:v>
                </c:pt>
                <c:pt idx="4">
                  <c:v>1.2195193866187504E-2</c:v>
                </c:pt>
                <c:pt idx="5">
                  <c:v>1.3390044513621245E-2</c:v>
                </c:pt>
                <c:pt idx="6">
                  <c:v>1.4368095949493051E-2</c:v>
                </c:pt>
                <c:pt idx="7">
                  <c:v>1.4360749279402214E-2</c:v>
                </c:pt>
                <c:pt idx="8">
                  <c:v>1.5475333587512468E-2</c:v>
                </c:pt>
                <c:pt idx="9">
                  <c:v>1.5095259305989518E-2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3D2-44F6-B796-888D990FBF21}"/>
            </c:ext>
          </c:extLst>
        </c:ser>
        <c:ser>
          <c:idx val="9"/>
          <c:order val="9"/>
          <c:tx>
            <c:strRef>
              <c:f>'Import. TBB vins pays'!$C$44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pays'!$D$44:$M$44</c:f>
              <c:numCache>
                <c:formatCode>0%</c:formatCode>
                <c:ptCount val="10"/>
                <c:pt idx="0">
                  <c:v>3.8807497019635012E-5</c:v>
                </c:pt>
                <c:pt idx="1">
                  <c:v>1.8641510443463962E-5</c:v>
                </c:pt>
                <c:pt idx="2">
                  <c:v>1.4712354818066935E-5</c:v>
                </c:pt>
                <c:pt idx="3">
                  <c:v>6.4294235822599815E-5</c:v>
                </c:pt>
                <c:pt idx="4">
                  <c:v>7.8533307820483528E-5</c:v>
                </c:pt>
                <c:pt idx="5">
                  <c:v>2.5992739010018261E-5</c:v>
                </c:pt>
                <c:pt idx="6">
                  <c:v>2.3500929416910901E-5</c:v>
                </c:pt>
                <c:pt idx="7">
                  <c:v>9.0519694706518371E-6</c:v>
                </c:pt>
                <c:pt idx="8">
                  <c:v>3.9907045645390599E-3</c:v>
                </c:pt>
                <c:pt idx="9">
                  <c:v>9.5773041783106874E-3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D2-44F6-B796-888D990FBF21}"/>
            </c:ext>
          </c:extLst>
        </c:ser>
        <c:ser>
          <c:idx val="10"/>
          <c:order val="10"/>
          <c:tx>
            <c:strRef>
              <c:f>'Import. TBB vins pays'!$C$45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pays'!$D$45:$M$45</c:f>
              <c:numCache>
                <c:formatCode>0%</c:formatCode>
                <c:ptCount val="10"/>
                <c:pt idx="0">
                  <c:v>4.2673398097788692E-3</c:v>
                </c:pt>
                <c:pt idx="1">
                  <c:v>3.6881575730839671E-3</c:v>
                </c:pt>
                <c:pt idx="2">
                  <c:v>5.1939201280028118E-3</c:v>
                </c:pt>
                <c:pt idx="3">
                  <c:v>5.2191788232677254E-3</c:v>
                </c:pt>
                <c:pt idx="4">
                  <c:v>4.9406533217617446E-3</c:v>
                </c:pt>
                <c:pt idx="5">
                  <c:v>5.5574916509853129E-3</c:v>
                </c:pt>
                <c:pt idx="6">
                  <c:v>5.8929948465226362E-3</c:v>
                </c:pt>
                <c:pt idx="7">
                  <c:v>8.1856581022351268E-3</c:v>
                </c:pt>
                <c:pt idx="8">
                  <c:v>6.4626717503729492E-3</c:v>
                </c:pt>
                <c:pt idx="9">
                  <c:v>8.8044022542565215E-3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3D2-44F6-B796-888D990FBF21}"/>
            </c:ext>
          </c:extLst>
        </c:ser>
        <c:ser>
          <c:idx val="11"/>
          <c:order val="11"/>
          <c:tx>
            <c:strRef>
              <c:f>'Import. TBB vins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pays'!$D$46:$M$46</c:f>
              <c:numCache>
                <c:formatCode>0%</c:formatCode>
                <c:ptCount val="10"/>
                <c:pt idx="0">
                  <c:v>0.12823924758496608</c:v>
                </c:pt>
                <c:pt idx="1">
                  <c:v>0.11326429654612209</c:v>
                </c:pt>
                <c:pt idx="2">
                  <c:v>9.9577357056673393E-2</c:v>
                </c:pt>
                <c:pt idx="3">
                  <c:v>9.0570607102275685E-2</c:v>
                </c:pt>
                <c:pt idx="4">
                  <c:v>8.8496793644427196E-2</c:v>
                </c:pt>
                <c:pt idx="5">
                  <c:v>7.9538053055532451E-2</c:v>
                </c:pt>
                <c:pt idx="6">
                  <c:v>8.5197142467356018E-2</c:v>
                </c:pt>
                <c:pt idx="7">
                  <c:v>8.9006413857230682E-2</c:v>
                </c:pt>
                <c:pt idx="8">
                  <c:v>0.10173493154493157</c:v>
                </c:pt>
                <c:pt idx="9">
                  <c:v>7.4092774960891866E-2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3D2-44F6-B796-888D990FB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510368"/>
        <c:axId val="4565091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0.87176075241503415</c:v>
                      </c:pt>
                      <c:pt idx="1">
                        <c:v>0.88673570345387775</c:v>
                      </c:pt>
                      <c:pt idx="2">
                        <c:v>0.90042264294332663</c:v>
                      </c:pt>
                      <c:pt idx="3">
                        <c:v>0.90942939289772418</c:v>
                      </c:pt>
                      <c:pt idx="4">
                        <c:v>0.9115032063555728</c:v>
                      </c:pt>
                      <c:pt idx="5">
                        <c:v>0.92046194694446759</c:v>
                      </c:pt>
                      <c:pt idx="6">
                        <c:v>0.91480285753264412</c:v>
                      </c:pt>
                      <c:pt idx="7">
                        <c:v>0.91099358614276937</c:v>
                      </c:pt>
                      <c:pt idx="8">
                        <c:v>0.89826506845506848</c:v>
                      </c:pt>
                      <c:pt idx="9">
                        <c:v>0.92590722503910827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3D2-44F6-B796-888D990FBF21}"/>
                  </c:ext>
                </c:extLst>
              </c15:ser>
            </c15:filteredBarSeries>
          </c:ext>
        </c:extLst>
      </c:barChart>
      <c:catAx>
        <c:axId val="45651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509192"/>
        <c:crosses val="autoZero"/>
        <c:auto val="1"/>
        <c:lblAlgn val="ctr"/>
        <c:lblOffset val="100"/>
        <c:noMultiLvlLbl val="0"/>
      </c:catAx>
      <c:valAx>
        <c:axId val="4565091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510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2347925603955"/>
          <c:y val="0.76764580709447106"/>
          <c:w val="0.89557652074396044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2208 - spirit.'!$C$7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spirit.'!$D$7:$M$7</c:f>
              <c:numCache>
                <c:formatCode>0</c:formatCode>
                <c:ptCount val="10"/>
                <c:pt idx="0">
                  <c:v>628356877</c:v>
                </c:pt>
                <c:pt idx="1">
                  <c:v>648994730</c:v>
                </c:pt>
                <c:pt idx="2">
                  <c:v>676912061</c:v>
                </c:pt>
                <c:pt idx="3">
                  <c:v>752167046</c:v>
                </c:pt>
                <c:pt idx="4">
                  <c:v>770041671</c:v>
                </c:pt>
                <c:pt idx="5">
                  <c:v>644814762</c:v>
                </c:pt>
                <c:pt idx="6">
                  <c:v>817570027</c:v>
                </c:pt>
                <c:pt idx="7">
                  <c:v>848981894</c:v>
                </c:pt>
                <c:pt idx="8">
                  <c:v>864317854</c:v>
                </c:pt>
                <c:pt idx="9">
                  <c:v>679109206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1C-4191-BBA4-47ECDA8E5615}"/>
            </c:ext>
          </c:extLst>
        </c:ser>
        <c:ser>
          <c:idx val="3"/>
          <c:order val="3"/>
          <c:tx>
            <c:strRef>
              <c:f>'Import. 2208 - spirit.'!$C$8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spirit.'!$D$8:$M$8</c:f>
              <c:numCache>
                <c:formatCode>0</c:formatCode>
                <c:ptCount val="10"/>
                <c:pt idx="0">
                  <c:v>457601858</c:v>
                </c:pt>
                <c:pt idx="1">
                  <c:v>448110412</c:v>
                </c:pt>
                <c:pt idx="2">
                  <c:v>494562388</c:v>
                </c:pt>
                <c:pt idx="3">
                  <c:v>529442845</c:v>
                </c:pt>
                <c:pt idx="4">
                  <c:v>520525115</c:v>
                </c:pt>
                <c:pt idx="5">
                  <c:v>435465652</c:v>
                </c:pt>
                <c:pt idx="6">
                  <c:v>467527336</c:v>
                </c:pt>
                <c:pt idx="7">
                  <c:v>619972098</c:v>
                </c:pt>
                <c:pt idx="8">
                  <c:v>723961530</c:v>
                </c:pt>
                <c:pt idx="9">
                  <c:v>592824303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1C-4191-BBA4-47ECDA8E5615}"/>
            </c:ext>
          </c:extLst>
        </c:ser>
        <c:ser>
          <c:idx val="4"/>
          <c:order val="4"/>
          <c:tx>
            <c:strRef>
              <c:f>'Import. 2208 - spirit.'!$C$9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spirit.'!$D$9:$M$9</c:f>
              <c:numCache>
                <c:formatCode>0</c:formatCode>
                <c:ptCount val="10"/>
                <c:pt idx="0">
                  <c:v>56174621</c:v>
                </c:pt>
                <c:pt idx="1">
                  <c:v>56190929</c:v>
                </c:pt>
                <c:pt idx="2">
                  <c:v>52265910</c:v>
                </c:pt>
                <c:pt idx="3">
                  <c:v>69655136</c:v>
                </c:pt>
                <c:pt idx="4">
                  <c:v>66854373</c:v>
                </c:pt>
                <c:pt idx="5">
                  <c:v>94833324</c:v>
                </c:pt>
                <c:pt idx="6">
                  <c:v>111366637</c:v>
                </c:pt>
                <c:pt idx="7">
                  <c:v>179705033</c:v>
                </c:pt>
                <c:pt idx="8">
                  <c:v>142344564</c:v>
                </c:pt>
                <c:pt idx="9">
                  <c:v>148624278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1C-4191-BBA4-47ECDA8E5615}"/>
            </c:ext>
          </c:extLst>
        </c:ser>
        <c:ser>
          <c:idx val="5"/>
          <c:order val="5"/>
          <c:tx>
            <c:strRef>
              <c:f>'Import. 2208 - spirit.'!$C$10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spirit.'!$D$10:$M$10</c:f>
              <c:numCache>
                <c:formatCode>0</c:formatCode>
                <c:ptCount val="10"/>
                <c:pt idx="0">
                  <c:v>10081094</c:v>
                </c:pt>
                <c:pt idx="1">
                  <c:v>14822256</c:v>
                </c:pt>
                <c:pt idx="2">
                  <c:v>14842833</c:v>
                </c:pt>
                <c:pt idx="3">
                  <c:v>16434353</c:v>
                </c:pt>
                <c:pt idx="4">
                  <c:v>21973549</c:v>
                </c:pt>
                <c:pt idx="5">
                  <c:v>29273162</c:v>
                </c:pt>
                <c:pt idx="6">
                  <c:v>38467750</c:v>
                </c:pt>
                <c:pt idx="7">
                  <c:v>57044386</c:v>
                </c:pt>
                <c:pt idx="8">
                  <c:v>53787618</c:v>
                </c:pt>
                <c:pt idx="9">
                  <c:v>44004560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1C-4191-BBA4-47ECDA8E5615}"/>
            </c:ext>
          </c:extLst>
        </c:ser>
        <c:ser>
          <c:idx val="6"/>
          <c:order val="6"/>
          <c:tx>
            <c:strRef>
              <c:f>'Import. 2208 - spirit.'!$C$11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spirit.'!$D$11:$M$11</c:f>
              <c:numCache>
                <c:formatCode>0</c:formatCode>
                <c:ptCount val="10"/>
                <c:pt idx="0">
                  <c:v>11147686</c:v>
                </c:pt>
                <c:pt idx="1">
                  <c:v>11832726</c:v>
                </c:pt>
                <c:pt idx="2">
                  <c:v>14912971</c:v>
                </c:pt>
                <c:pt idx="3">
                  <c:v>14481014</c:v>
                </c:pt>
                <c:pt idx="4">
                  <c:v>13557905</c:v>
                </c:pt>
                <c:pt idx="5">
                  <c:v>9656150</c:v>
                </c:pt>
                <c:pt idx="6">
                  <c:v>9801801</c:v>
                </c:pt>
                <c:pt idx="7">
                  <c:v>15487075</c:v>
                </c:pt>
                <c:pt idx="8">
                  <c:v>44184571</c:v>
                </c:pt>
                <c:pt idx="9">
                  <c:v>35516664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1C-4191-BBA4-47ECDA8E5615}"/>
            </c:ext>
          </c:extLst>
        </c:ser>
        <c:ser>
          <c:idx val="7"/>
          <c:order val="7"/>
          <c:tx>
            <c:strRef>
              <c:f>'Import. 2208 - spirit.'!$C$12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spirit.'!$D$12:$M$12</c:f>
              <c:numCache>
                <c:formatCode>0</c:formatCode>
                <c:ptCount val="10"/>
                <c:pt idx="0">
                  <c:v>31666246</c:v>
                </c:pt>
                <c:pt idx="1">
                  <c:v>35835975</c:v>
                </c:pt>
                <c:pt idx="2">
                  <c:v>33216114</c:v>
                </c:pt>
                <c:pt idx="3">
                  <c:v>33860697</c:v>
                </c:pt>
                <c:pt idx="4">
                  <c:v>37544255</c:v>
                </c:pt>
                <c:pt idx="5">
                  <c:v>17910427</c:v>
                </c:pt>
                <c:pt idx="6">
                  <c:v>18625718</c:v>
                </c:pt>
                <c:pt idx="7">
                  <c:v>27473682</c:v>
                </c:pt>
                <c:pt idx="8">
                  <c:v>37566727</c:v>
                </c:pt>
                <c:pt idx="9">
                  <c:v>29604455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21C-4191-BBA4-47ECDA8E5615}"/>
            </c:ext>
          </c:extLst>
        </c:ser>
        <c:ser>
          <c:idx val="8"/>
          <c:order val="8"/>
          <c:tx>
            <c:strRef>
              <c:f>'Import. 2208 - spirit.'!$C$13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spirit.'!$D$13:$M$13</c:f>
              <c:numCache>
                <c:formatCode>0</c:formatCode>
                <c:ptCount val="10"/>
                <c:pt idx="0">
                  <c:v>7174984</c:v>
                </c:pt>
                <c:pt idx="1">
                  <c:v>5462862</c:v>
                </c:pt>
                <c:pt idx="2">
                  <c:v>7853538</c:v>
                </c:pt>
                <c:pt idx="3">
                  <c:v>7782197</c:v>
                </c:pt>
                <c:pt idx="4">
                  <c:v>8129102</c:v>
                </c:pt>
                <c:pt idx="5">
                  <c:v>7381590</c:v>
                </c:pt>
                <c:pt idx="6">
                  <c:v>9794780</c:v>
                </c:pt>
                <c:pt idx="7">
                  <c:v>17101526</c:v>
                </c:pt>
                <c:pt idx="8">
                  <c:v>14769874</c:v>
                </c:pt>
                <c:pt idx="9">
                  <c:v>13452643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1C-4191-BBA4-47ECDA8E5615}"/>
            </c:ext>
          </c:extLst>
        </c:ser>
        <c:ser>
          <c:idx val="9"/>
          <c:order val="9"/>
          <c:tx>
            <c:strRef>
              <c:f>'Import. 2208 - spirit.'!$C$14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spirit.'!$D$14:$M$14</c:f>
              <c:numCache>
                <c:formatCode>0</c:formatCode>
                <c:ptCount val="10"/>
                <c:pt idx="0">
                  <c:v>2014913</c:v>
                </c:pt>
                <c:pt idx="1">
                  <c:v>3143971</c:v>
                </c:pt>
                <c:pt idx="2">
                  <c:v>8888281</c:v>
                </c:pt>
                <c:pt idx="3">
                  <c:v>2711285</c:v>
                </c:pt>
                <c:pt idx="4">
                  <c:v>4550318</c:v>
                </c:pt>
                <c:pt idx="5">
                  <c:v>3893012</c:v>
                </c:pt>
                <c:pt idx="6">
                  <c:v>5749823</c:v>
                </c:pt>
                <c:pt idx="7">
                  <c:v>7667443</c:v>
                </c:pt>
                <c:pt idx="8">
                  <c:v>13189017</c:v>
                </c:pt>
                <c:pt idx="9">
                  <c:v>8201477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21C-4191-BBA4-47ECDA8E5615}"/>
            </c:ext>
          </c:extLst>
        </c:ser>
        <c:ser>
          <c:idx val="10"/>
          <c:order val="10"/>
          <c:tx>
            <c:strRef>
              <c:f>'Import. 2208 - spirit.'!$C$15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spirit.'!$D$15:$M$15</c:f>
              <c:numCache>
                <c:formatCode>0</c:formatCode>
                <c:ptCount val="10"/>
                <c:pt idx="0">
                  <c:v>2667347</c:v>
                </c:pt>
                <c:pt idx="1">
                  <c:v>2535354</c:v>
                </c:pt>
                <c:pt idx="2">
                  <c:v>2313177</c:v>
                </c:pt>
                <c:pt idx="3">
                  <c:v>3382918</c:v>
                </c:pt>
                <c:pt idx="4">
                  <c:v>2320365</c:v>
                </c:pt>
                <c:pt idx="5">
                  <c:v>4674428</c:v>
                </c:pt>
                <c:pt idx="6">
                  <c:v>4324037</c:v>
                </c:pt>
                <c:pt idx="7">
                  <c:v>3947656</c:v>
                </c:pt>
                <c:pt idx="8">
                  <c:v>7475273</c:v>
                </c:pt>
                <c:pt idx="9">
                  <c:v>7814381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1C-4191-BBA4-47ECDA8E5615}"/>
            </c:ext>
          </c:extLst>
        </c:ser>
        <c:ser>
          <c:idx val="11"/>
          <c:order val="11"/>
          <c:tx>
            <c:strRef>
              <c:f>'Import. 2208 - spirit.'!$C$16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spirit.'!$D$16:$M$16</c:f>
              <c:numCache>
                <c:formatCode>0</c:formatCode>
                <c:ptCount val="10"/>
                <c:pt idx="0">
                  <c:v>4558496</c:v>
                </c:pt>
                <c:pt idx="1">
                  <c:v>4497596</c:v>
                </c:pt>
                <c:pt idx="2">
                  <c:v>4008026</c:v>
                </c:pt>
                <c:pt idx="3">
                  <c:v>3991468</c:v>
                </c:pt>
                <c:pt idx="4">
                  <c:v>5731839</c:v>
                </c:pt>
                <c:pt idx="5">
                  <c:v>6086189</c:v>
                </c:pt>
                <c:pt idx="6">
                  <c:v>6607248</c:v>
                </c:pt>
                <c:pt idx="7">
                  <c:v>9962808</c:v>
                </c:pt>
                <c:pt idx="8">
                  <c:v>7559386</c:v>
                </c:pt>
                <c:pt idx="9">
                  <c:v>6757984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21C-4191-BBA4-47ECDA8E5615}"/>
            </c:ext>
          </c:extLst>
        </c:ser>
        <c:ser>
          <c:idx val="12"/>
          <c:order val="12"/>
          <c:tx>
            <c:strRef>
              <c:f>'Import. 2208 - spirit.'!$C$17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spirit.'!$D$17:$M$17</c:f>
              <c:numCache>
                <c:formatCode>0</c:formatCode>
                <c:ptCount val="10"/>
                <c:pt idx="0">
                  <c:v>34289186</c:v>
                </c:pt>
                <c:pt idx="1">
                  <c:v>35505348</c:v>
                </c:pt>
                <c:pt idx="2">
                  <c:v>35244668</c:v>
                </c:pt>
                <c:pt idx="3">
                  <c:v>38393663</c:v>
                </c:pt>
                <c:pt idx="4">
                  <c:v>42149941</c:v>
                </c:pt>
                <c:pt idx="5">
                  <c:v>25832077</c:v>
                </c:pt>
                <c:pt idx="6">
                  <c:v>32433862</c:v>
                </c:pt>
                <c:pt idx="7">
                  <c:v>46497602</c:v>
                </c:pt>
                <c:pt idx="8">
                  <c:v>47366650</c:v>
                </c:pt>
                <c:pt idx="9">
                  <c:v>35921563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1C-4191-BBA4-47ECDA8E5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505272"/>
        <c:axId val="4565068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1245733308</c:v>
                      </c:pt>
                      <c:pt idx="1">
                        <c:v>1266932159</c:v>
                      </c:pt>
                      <c:pt idx="2">
                        <c:v>1345019967</c:v>
                      </c:pt>
                      <c:pt idx="3">
                        <c:v>1472302622</c:v>
                      </c:pt>
                      <c:pt idx="4">
                        <c:v>1493378433</c:v>
                      </c:pt>
                      <c:pt idx="5">
                        <c:v>1279820773</c:v>
                      </c:pt>
                      <c:pt idx="6">
                        <c:v>1522269019</c:v>
                      </c:pt>
                      <c:pt idx="7">
                        <c:v>1833841203</c:v>
                      </c:pt>
                      <c:pt idx="8">
                        <c:v>1956523064</c:v>
                      </c:pt>
                      <c:pt idx="9">
                        <c:v>1601831514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21C-4191-BBA4-47ECDA8E561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1123205268</c:v>
                      </c:pt>
                      <c:pt idx="1">
                        <c:v>1131361574</c:v>
                      </c:pt>
                      <c:pt idx="2">
                        <c:v>1214893762</c:v>
                      </c:pt>
                      <c:pt idx="3">
                        <c:v>1320044113</c:v>
                      </c:pt>
                      <c:pt idx="4">
                        <c:v>1335703926</c:v>
                      </c:pt>
                      <c:pt idx="5">
                        <c:v>1111955981</c:v>
                      </c:pt>
                      <c:pt idx="6">
                        <c:v>1323699798</c:v>
                      </c:pt>
                      <c:pt idx="7">
                        <c:v>1528406845</c:v>
                      </c:pt>
                      <c:pt idx="8">
                        <c:v>1650331764</c:v>
                      </c:pt>
                      <c:pt idx="9">
                        <c:v>1317005159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21C-4191-BBA4-47ECDA8E5615}"/>
                  </c:ext>
                </c:extLst>
              </c15:ser>
            </c15:filteredBarSeries>
          </c:ext>
        </c:extLst>
      </c:barChart>
      <c:catAx>
        <c:axId val="456505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506840"/>
        <c:crosses val="autoZero"/>
        <c:auto val="1"/>
        <c:lblAlgn val="ctr"/>
        <c:lblOffset val="100"/>
        <c:noMultiLvlLbl val="0"/>
      </c:catAx>
      <c:valAx>
        <c:axId val="456506840"/>
        <c:scaling>
          <c:orientation val="minMax"/>
          <c:max val="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505272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132390616065149E-2"/>
          <c:y val="0.71341894567783548"/>
          <c:w val="0.90915390245637273"/>
          <c:h val="0.267241374934455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2208 - spirit.'!$C$36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spirit.'!$D$36:$M$36</c:f>
              <c:numCache>
                <c:formatCode>0%</c:formatCode>
                <c:ptCount val="10"/>
                <c:pt idx="0">
                  <c:v>0.50440722180641895</c:v>
                </c:pt>
                <c:pt idx="1">
                  <c:v>0.51225689188618972</c:v>
                </c:pt>
                <c:pt idx="2">
                  <c:v>0.5032728714874164</c:v>
                </c:pt>
                <c:pt idx="3">
                  <c:v>0.51087801839152058</c:v>
                </c:pt>
                <c:pt idx="4">
                  <c:v>0.51563733209477791</c:v>
                </c:pt>
                <c:pt idx="5">
                  <c:v>0.50383207993139834</c:v>
                </c:pt>
                <c:pt idx="6">
                  <c:v>0.53707328783257591</c:v>
                </c:pt>
                <c:pt idx="7">
                  <c:v>0.46295278599430617</c:v>
                </c:pt>
                <c:pt idx="8">
                  <c:v>0.44176215956941051</c:v>
                </c:pt>
                <c:pt idx="9">
                  <c:v>0.42395795067370612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11-47F0-940D-B64DFF94EF99}"/>
            </c:ext>
          </c:extLst>
        </c:ser>
        <c:ser>
          <c:idx val="2"/>
          <c:order val="2"/>
          <c:tx>
            <c:strRef>
              <c:f>'Import. 2208 - spirit.'!$C$37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spirit.'!$D$37:$M$37</c:f>
              <c:numCache>
                <c:formatCode>0%</c:formatCode>
                <c:ptCount val="10"/>
                <c:pt idx="0">
                  <c:v>0.36733533177712868</c:v>
                </c:pt>
                <c:pt idx="1">
                  <c:v>0.35369724323179014</c:v>
                </c:pt>
                <c:pt idx="2">
                  <c:v>0.36769891907485713</c:v>
                </c:pt>
                <c:pt idx="3">
                  <c:v>0.35960191681299608</c:v>
                </c:pt>
                <c:pt idx="4">
                  <c:v>0.34855539861676843</c:v>
                </c:pt>
                <c:pt idx="5">
                  <c:v>0.3402551835279517</c:v>
                </c:pt>
                <c:pt idx="6">
                  <c:v>0.3071253045057209</c:v>
                </c:pt>
                <c:pt idx="7">
                  <c:v>0.33807294600305693</c:v>
                </c:pt>
                <c:pt idx="8">
                  <c:v>0.37002453143583286</c:v>
                </c:pt>
                <c:pt idx="9">
                  <c:v>0.37009154696902785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11-47F0-940D-B64DFF94EF99}"/>
            </c:ext>
          </c:extLst>
        </c:ser>
        <c:ser>
          <c:idx val="3"/>
          <c:order val="3"/>
          <c:tx>
            <c:strRef>
              <c:f>'Import. 2208 - spirit.'!$C$38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spirit.'!$D$38:$M$38</c:f>
              <c:numCache>
                <c:formatCode>0%</c:formatCode>
                <c:ptCount val="10"/>
                <c:pt idx="0">
                  <c:v>4.509361726081422E-2</c:v>
                </c:pt>
                <c:pt idx="1">
                  <c:v>4.435196360028619E-2</c:v>
                </c:pt>
                <c:pt idx="2">
                  <c:v>3.8858835766264872E-2</c:v>
                </c:pt>
                <c:pt idx="3">
                  <c:v>4.7310338893086612E-2</c:v>
                </c:pt>
                <c:pt idx="4">
                  <c:v>4.4767201348755517E-2</c:v>
                </c:pt>
                <c:pt idx="5">
                  <c:v>7.4098909785393838E-2</c:v>
                </c:pt>
                <c:pt idx="6">
                  <c:v>7.3158315389718911E-2</c:v>
                </c:pt>
                <c:pt idx="7">
                  <c:v>9.7993780871549099E-2</c:v>
                </c:pt>
                <c:pt idx="8">
                  <c:v>7.2753839001000395E-2</c:v>
                </c:pt>
                <c:pt idx="9">
                  <c:v>9.2783964294012505E-2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11-47F0-940D-B64DFF94EF99}"/>
            </c:ext>
          </c:extLst>
        </c:ser>
        <c:ser>
          <c:idx val="4"/>
          <c:order val="4"/>
          <c:tx>
            <c:strRef>
              <c:f>'Import. 2208 - spirit.'!$C$39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spirit.'!$D$39:$M$39</c:f>
              <c:numCache>
                <c:formatCode>0%</c:formatCode>
                <c:ptCount val="10"/>
                <c:pt idx="0">
                  <c:v>8.0924977563496276E-3</c:v>
                </c:pt>
                <c:pt idx="1">
                  <c:v>1.1699328882534112E-2</c:v>
                </c:pt>
                <c:pt idx="2">
                  <c:v>1.1035399744366769E-2</c:v>
                </c:pt>
                <c:pt idx="3">
                  <c:v>1.1162347165880413E-2</c:v>
                </c:pt>
                <c:pt idx="4">
                  <c:v>1.4713985761705453E-2</c:v>
                </c:pt>
                <c:pt idx="5">
                  <c:v>2.2872860495443764E-2</c:v>
                </c:pt>
                <c:pt idx="6">
                  <c:v>2.5270007810623385E-2</c:v>
                </c:pt>
                <c:pt idx="7">
                  <c:v>3.1106502518691636E-2</c:v>
                </c:pt>
                <c:pt idx="8">
                  <c:v>2.7491430584025051E-2</c:v>
                </c:pt>
                <c:pt idx="9">
                  <c:v>2.7471403587331345E-2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11-47F0-940D-B64DFF94EF99}"/>
            </c:ext>
          </c:extLst>
        </c:ser>
        <c:ser>
          <c:idx val="5"/>
          <c:order val="5"/>
          <c:tx>
            <c:strRef>
              <c:f>'Import. 2208 - spirit.'!$C$40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spirit.'!$D$40:$M$40</c:f>
              <c:numCache>
                <c:formatCode>0%</c:formatCode>
                <c:ptCount val="10"/>
                <c:pt idx="0">
                  <c:v>8.9486938563900064E-3</c:v>
                </c:pt>
                <c:pt idx="1">
                  <c:v>9.3396682023918851E-3</c:v>
                </c:pt>
                <c:pt idx="2">
                  <c:v>1.1087546182130394E-2</c:v>
                </c:pt>
                <c:pt idx="3">
                  <c:v>9.8356233179349734E-3</c:v>
                </c:pt>
                <c:pt idx="4">
                  <c:v>9.0786800588541772E-3</c:v>
                </c:pt>
                <c:pt idx="5">
                  <c:v>7.5449236359597677E-3</c:v>
                </c:pt>
                <c:pt idx="6">
                  <c:v>6.438941394497368E-3</c:v>
                </c:pt>
                <c:pt idx="7">
                  <c:v>8.4451559789716427E-3</c:v>
                </c:pt>
                <c:pt idx="8">
                  <c:v>2.2583209885431742E-2</c:v>
                </c:pt>
                <c:pt idx="9">
                  <c:v>2.2172534183267416E-2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11-47F0-940D-B64DFF94EF99}"/>
            </c:ext>
          </c:extLst>
        </c:ser>
        <c:ser>
          <c:idx val="6"/>
          <c:order val="6"/>
          <c:tx>
            <c:strRef>
              <c:f>'Import. 2208 - spirit.'!$C$41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spirit.'!$D$41:$M$41</c:f>
              <c:numCache>
                <c:formatCode>0%</c:formatCode>
                <c:ptCount val="10"/>
                <c:pt idx="0">
                  <c:v>2.5419763441052665E-2</c:v>
                </c:pt>
                <c:pt idx="1">
                  <c:v>2.8285630564690717E-2</c:v>
                </c:pt>
                <c:pt idx="2">
                  <c:v>2.4695628923700579E-2</c:v>
                </c:pt>
                <c:pt idx="3">
                  <c:v>2.299846274402682E-2</c:v>
                </c:pt>
                <c:pt idx="4">
                  <c:v>2.5140482928080427E-2</c:v>
                </c:pt>
                <c:pt idx="5">
                  <c:v>1.3994480616232348E-2</c:v>
                </c:pt>
                <c:pt idx="6">
                  <c:v>1.2235496990036293E-2</c:v>
                </c:pt>
                <c:pt idx="7">
                  <c:v>1.4981494556374628E-2</c:v>
                </c:pt>
                <c:pt idx="8">
                  <c:v>1.9200758575877438E-2</c:v>
                </c:pt>
                <c:pt idx="9">
                  <c:v>1.8481628524134531E-2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11-47F0-940D-B64DFF94EF99}"/>
            </c:ext>
          </c:extLst>
        </c:ser>
        <c:ser>
          <c:idx val="7"/>
          <c:order val="7"/>
          <c:tx>
            <c:strRef>
              <c:f>'Import. 2208 - spirit.'!$C$42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spirit.'!$D$42:$M$42</c:f>
              <c:numCache>
                <c:formatCode>0%</c:formatCode>
                <c:ptCount val="10"/>
                <c:pt idx="0">
                  <c:v>5.759646911520166E-3</c:v>
                </c:pt>
                <c:pt idx="1">
                  <c:v>4.3118820224059056E-3</c:v>
                </c:pt>
                <c:pt idx="2">
                  <c:v>5.8389750283907868E-3</c:v>
                </c:pt>
                <c:pt idx="3">
                  <c:v>5.2857319437688262E-3</c:v>
                </c:pt>
                <c:pt idx="4">
                  <c:v>5.4434306940335997E-3</c:v>
                </c:pt>
                <c:pt idx="5">
                  <c:v>5.7676747836315984E-3</c:v>
                </c:pt>
                <c:pt idx="6">
                  <c:v>6.4343292005208967E-3</c:v>
                </c:pt>
                <c:pt idx="7">
                  <c:v>9.3255217365731755E-3</c:v>
                </c:pt>
                <c:pt idx="8">
                  <c:v>7.5490415992356527E-3</c:v>
                </c:pt>
                <c:pt idx="9">
                  <c:v>8.3982883857783817E-3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11-47F0-940D-B64DFF94EF99}"/>
            </c:ext>
          </c:extLst>
        </c:ser>
        <c:ser>
          <c:idx val="8"/>
          <c:order val="8"/>
          <c:tx>
            <c:strRef>
              <c:f>'Import. 2208 - spirit.'!$C$43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spirit.'!$D$43:$M$43</c:f>
              <c:numCache>
                <c:formatCode>0%</c:formatCode>
                <c:ptCount val="10"/>
                <c:pt idx="0">
                  <c:v>1.6174513333314516E-3</c:v>
                </c:pt>
                <c:pt idx="1">
                  <c:v>2.4815622349357381E-3</c:v>
                </c:pt>
                <c:pt idx="2">
                  <c:v>6.6082892582069747E-3</c:v>
                </c:pt>
                <c:pt idx="3">
                  <c:v>1.8415269792272366E-3</c:v>
                </c:pt>
                <c:pt idx="4">
                  <c:v>3.046995925111234E-3</c:v>
                </c:pt>
                <c:pt idx="5">
                  <c:v>3.0418415469804223E-3</c:v>
                </c:pt>
                <c:pt idx="6">
                  <c:v>3.7771398670237272E-3</c:v>
                </c:pt>
                <c:pt idx="7">
                  <c:v>4.1810833934021931E-3</c:v>
                </c:pt>
                <c:pt idx="8">
                  <c:v>6.7410485685948452E-3</c:v>
                </c:pt>
                <c:pt idx="9">
                  <c:v>5.1200622089896033E-3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611-47F0-940D-B64DFF94EF99}"/>
            </c:ext>
          </c:extLst>
        </c:ser>
        <c:ser>
          <c:idx val="9"/>
          <c:order val="9"/>
          <c:tx>
            <c:strRef>
              <c:f>'Import. 2208 - spirit.'!$C$44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spirit.'!$D$44:$M$44</c:f>
              <c:numCache>
                <c:formatCode>0%</c:formatCode>
                <c:ptCount val="10"/>
                <c:pt idx="0">
                  <c:v>2.1411862257118036E-3</c:v>
                </c:pt>
                <c:pt idx="1">
                  <c:v>2.0011758182862578E-3</c:v>
                </c:pt>
                <c:pt idx="2">
                  <c:v>1.7198086695764273E-3</c:v>
                </c:pt>
                <c:pt idx="3">
                  <c:v>2.2977056139481629E-3</c:v>
                </c:pt>
                <c:pt idx="4">
                  <c:v>1.5537689233523302E-3</c:v>
                </c:pt>
                <c:pt idx="5">
                  <c:v>3.6524082892034756E-3</c:v>
                </c:pt>
                <c:pt idx="6">
                  <c:v>2.8405209237198567E-3</c:v>
                </c:pt>
                <c:pt idx="7">
                  <c:v>2.1526705766791521E-3</c:v>
                </c:pt>
                <c:pt idx="8">
                  <c:v>3.8206925016857352E-3</c:v>
                </c:pt>
                <c:pt idx="9">
                  <c:v>4.878403834424748E-3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611-47F0-940D-B64DFF94EF99}"/>
            </c:ext>
          </c:extLst>
        </c:ser>
        <c:ser>
          <c:idx val="10"/>
          <c:order val="10"/>
          <c:tx>
            <c:strRef>
              <c:f>'Import. 2208 - spirit.'!$C$45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spirit.'!$D$45:$M$45</c:f>
              <c:numCache>
                <c:formatCode>0%</c:formatCode>
                <c:ptCount val="10"/>
                <c:pt idx="0">
                  <c:v>3.6592872412784519E-3</c:v>
                </c:pt>
                <c:pt idx="1">
                  <c:v>3.5499896091910634E-3</c:v>
                </c:pt>
                <c:pt idx="2">
                  <c:v>2.9799007437337176E-3</c:v>
                </c:pt>
                <c:pt idx="3">
                  <c:v>2.7110377583773669E-3</c:v>
                </c:pt>
                <c:pt idx="4">
                  <c:v>3.8381691293649478E-3</c:v>
                </c:pt>
                <c:pt idx="5">
                  <c:v>4.7555010267050883E-3</c:v>
                </c:pt>
                <c:pt idx="6">
                  <c:v>4.3403944490313512E-3</c:v>
                </c:pt>
                <c:pt idx="7">
                  <c:v>5.4327539285853859E-3</c:v>
                </c:pt>
                <c:pt idx="8">
                  <c:v>3.8636835614629891E-3</c:v>
                </c:pt>
                <c:pt idx="9">
                  <c:v>4.2189106288240998E-3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611-47F0-940D-B64DFF94EF99}"/>
            </c:ext>
          </c:extLst>
        </c:ser>
        <c:ser>
          <c:idx val="11"/>
          <c:order val="11"/>
          <c:tx>
            <c:strRef>
              <c:f>'Import. 2208 - spirit.'!$C$46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spirit.'!$D$46:$M$46</c:f>
              <c:numCache>
                <c:formatCode>0%</c:formatCode>
                <c:ptCount val="10"/>
                <c:pt idx="0">
                  <c:v>2.752530239000401E-2</c:v>
                </c:pt>
                <c:pt idx="1">
                  <c:v>2.8024663947298224E-2</c:v>
                </c:pt>
                <c:pt idx="2">
                  <c:v>2.6203825121355988E-2</c:v>
                </c:pt>
                <c:pt idx="3">
                  <c:v>2.6077290379232919E-2</c:v>
                </c:pt>
                <c:pt idx="4">
                  <c:v>2.8224554519196005E-2</c:v>
                </c:pt>
                <c:pt idx="5">
                  <c:v>2.018413636109968E-2</c:v>
                </c:pt>
                <c:pt idx="6">
                  <c:v>2.1306261636531407E-2</c:v>
                </c:pt>
                <c:pt idx="7">
                  <c:v>2.5355304441809948E-2</c:v>
                </c:pt>
                <c:pt idx="8">
                  <c:v>2.4209604717442778E-2</c:v>
                </c:pt>
                <c:pt idx="9">
                  <c:v>2.2425306710503388E-2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611-47F0-940D-B64DFF94E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6091160"/>
        <c:axId val="4660915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0.97247469760999605</c:v>
                      </c:pt>
                      <c:pt idx="1">
                        <c:v>0.9719753360527017</c:v>
                      </c:pt>
                      <c:pt idx="2">
                        <c:v>0.97379617487864412</c:v>
                      </c:pt>
                      <c:pt idx="3">
                        <c:v>0.9739227096207671</c:v>
                      </c:pt>
                      <c:pt idx="4">
                        <c:v>0.97177544548080419</c:v>
                      </c:pt>
                      <c:pt idx="5">
                        <c:v>0.97981586363890028</c:v>
                      </c:pt>
                      <c:pt idx="6">
                        <c:v>0.97869373836346885</c:v>
                      </c:pt>
                      <c:pt idx="7">
                        <c:v>0.97464469555818989</c:v>
                      </c:pt>
                      <c:pt idx="8">
                        <c:v>0.97579039528255707</c:v>
                      </c:pt>
                      <c:pt idx="9">
                        <c:v>0.97757469328949642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611-47F0-940D-B64DFF94EF99}"/>
                  </c:ext>
                </c:extLst>
              </c15:ser>
            </c15:filteredBarSeries>
          </c:ext>
        </c:extLst>
      </c:barChart>
      <c:catAx>
        <c:axId val="466091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091552"/>
        <c:crosses val="autoZero"/>
        <c:auto val="1"/>
        <c:lblAlgn val="ctr"/>
        <c:lblOffset val="100"/>
        <c:noMultiLvlLbl val="0"/>
      </c:catAx>
      <c:valAx>
        <c:axId val="4660915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091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715854159958518E-2"/>
          <c:y val="0.71341894567783548"/>
          <c:w val="0.90828414584004147"/>
          <c:h val="0.267241374934455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1"/>
          <c:tx>
            <c:strRef>
              <c:f>'Import. 2208 - spirit.'!$C$51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spirit.'!$D$51:$M$51</c:f>
              <c:numCache>
                <c:formatCode>0</c:formatCode>
                <c:ptCount val="10"/>
                <c:pt idx="0">
                  <c:v>18.04</c:v>
                </c:pt>
                <c:pt idx="1">
                  <c:v>17.36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21</c:v>
                </c:pt>
                <c:pt idx="6">
                  <c:v>24</c:v>
                </c:pt>
                <c:pt idx="7">
                  <c:v>28</c:v>
                </c:pt>
                <c:pt idx="8">
                  <c:v>26</c:v>
                </c:pt>
                <c:pt idx="9">
                  <c:v>24.31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02-4E48-84DC-E7F84D8C6E0E}"/>
            </c:ext>
          </c:extLst>
        </c:ser>
        <c:ser>
          <c:idx val="5"/>
          <c:order val="3"/>
          <c:tx>
            <c:strRef>
              <c:f>'Import. 2208 - spirit.'!$C$53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spirit.'!$D$53:$M$53</c:f>
              <c:numCache>
                <c:formatCode>0</c:formatCode>
                <c:ptCount val="10"/>
                <c:pt idx="0">
                  <c:v>30.21</c:v>
                </c:pt>
                <c:pt idx="1">
                  <c:v>30.4</c:v>
                </c:pt>
                <c:pt idx="2">
                  <c:v>32</c:v>
                </c:pt>
                <c:pt idx="3">
                  <c:v>32</c:v>
                </c:pt>
                <c:pt idx="4">
                  <c:v>34</c:v>
                </c:pt>
                <c:pt idx="5">
                  <c:v>39</c:v>
                </c:pt>
                <c:pt idx="6">
                  <c:v>45</c:v>
                </c:pt>
                <c:pt idx="7">
                  <c:v>51</c:v>
                </c:pt>
                <c:pt idx="8">
                  <c:v>45</c:v>
                </c:pt>
                <c:pt idx="9">
                  <c:v>45.26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02-4E48-84DC-E7F84D8C6E0E}"/>
            </c:ext>
          </c:extLst>
        </c:ser>
        <c:ser>
          <c:idx val="6"/>
          <c:order val="4"/>
          <c:tx>
            <c:strRef>
              <c:f>'Import. 2208 - spirit.'!$C$54</c:f>
              <c:strCache>
                <c:ptCount val="1"/>
                <c:pt idx="0">
                  <c:v>Royaume-Uni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spirit.'!$D$54:$M$54</c:f>
              <c:numCache>
                <c:formatCode>0</c:formatCode>
                <c:ptCount val="10"/>
                <c:pt idx="0">
                  <c:v>13.43</c:v>
                </c:pt>
                <c:pt idx="1">
                  <c:v>12.29</c:v>
                </c:pt>
                <c:pt idx="2">
                  <c:v>12</c:v>
                </c:pt>
                <c:pt idx="3">
                  <c:v>13</c:v>
                </c:pt>
                <c:pt idx="4">
                  <c:v>13</c:v>
                </c:pt>
                <c:pt idx="5">
                  <c:v>15</c:v>
                </c:pt>
                <c:pt idx="6">
                  <c:v>18</c:v>
                </c:pt>
                <c:pt idx="7">
                  <c:v>21</c:v>
                </c:pt>
                <c:pt idx="8">
                  <c:v>21</c:v>
                </c:pt>
                <c:pt idx="9">
                  <c:v>19.96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02-4E48-84DC-E7F84D8C6E0E}"/>
            </c:ext>
          </c:extLst>
        </c:ser>
        <c:ser>
          <c:idx val="7"/>
          <c:order val="5"/>
          <c:tx>
            <c:strRef>
              <c:f>'Import. 2208 - spirit.'!$C$55</c:f>
              <c:strCache>
                <c:ptCount val="1"/>
                <c:pt idx="0">
                  <c:v>Pays-Bas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spirit.'!$D$55:$M$55</c:f>
              <c:numCache>
                <c:formatCode>0</c:formatCode>
                <c:ptCount val="10"/>
                <c:pt idx="0">
                  <c:v>11.66</c:v>
                </c:pt>
                <c:pt idx="1">
                  <c:v>9.36</c:v>
                </c:pt>
                <c:pt idx="2">
                  <c:v>11</c:v>
                </c:pt>
                <c:pt idx="3">
                  <c:v>13</c:v>
                </c:pt>
                <c:pt idx="4">
                  <c:v>19</c:v>
                </c:pt>
                <c:pt idx="5">
                  <c:v>19</c:v>
                </c:pt>
                <c:pt idx="6">
                  <c:v>20</c:v>
                </c:pt>
                <c:pt idx="7">
                  <c:v>27</c:v>
                </c:pt>
                <c:pt idx="8">
                  <c:v>21</c:v>
                </c:pt>
                <c:pt idx="9">
                  <c:v>17.28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602-4E48-84DC-E7F84D8C6E0E}"/>
            </c:ext>
          </c:extLst>
        </c:ser>
        <c:ser>
          <c:idx val="0"/>
          <c:order val="6"/>
          <c:tx>
            <c:strRef>
              <c:f>'Import. 2208 - spirit.'!$C$56</c:f>
              <c:strCache>
                <c:ptCount val="1"/>
                <c:pt idx="0">
                  <c:v>Mexique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spirit.'!$D$56:$M$56</c:f>
              <c:numCache>
                <c:formatCode>0</c:formatCode>
                <c:ptCount val="10"/>
                <c:pt idx="0">
                  <c:v>7.43</c:v>
                </c:pt>
                <c:pt idx="1">
                  <c:v>7.56</c:v>
                </c:pt>
                <c:pt idx="2">
                  <c:v>8</c:v>
                </c:pt>
                <c:pt idx="3">
                  <c:v>8</c:v>
                </c:pt>
                <c:pt idx="4">
                  <c:v>10</c:v>
                </c:pt>
                <c:pt idx="5">
                  <c:v>11</c:v>
                </c:pt>
                <c:pt idx="6">
                  <c:v>10</c:v>
                </c:pt>
                <c:pt idx="7">
                  <c:v>12</c:v>
                </c:pt>
                <c:pt idx="8">
                  <c:v>18</c:v>
                </c:pt>
                <c:pt idx="9">
                  <c:v>16.46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602-4E48-84DC-E7F84D8C6E0E}"/>
            </c:ext>
          </c:extLst>
        </c:ser>
        <c:ser>
          <c:idx val="1"/>
          <c:order val="7"/>
          <c:tx>
            <c:strRef>
              <c:f>'Import. 2208 - spirit.'!$C$57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spirit.'!$D$57:$M$57</c:f>
              <c:numCache>
                <c:formatCode>0</c:formatCode>
                <c:ptCount val="10"/>
                <c:pt idx="0">
                  <c:v>8.01</c:v>
                </c:pt>
                <c:pt idx="1">
                  <c:v>9.27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7</c:v>
                </c:pt>
                <c:pt idx="7">
                  <c:v>13</c:v>
                </c:pt>
                <c:pt idx="8">
                  <c:v>11</c:v>
                </c:pt>
                <c:pt idx="9">
                  <c:v>8.2899999999999991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602-4E48-84DC-E7F84D8C6E0E}"/>
            </c:ext>
          </c:extLst>
        </c:ser>
        <c:ser>
          <c:idx val="8"/>
          <c:order val="8"/>
          <c:tx>
            <c:strRef>
              <c:f>'Import. 2208 - spirit.'!$C$58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spirit.'!$D$58:$M$58</c:f>
              <c:numCache>
                <c:formatCode>0</c:formatCode>
                <c:ptCount val="10"/>
                <c:pt idx="0">
                  <c:v>9.65</c:v>
                </c:pt>
                <c:pt idx="1">
                  <c:v>9.16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8</c:v>
                </c:pt>
                <c:pt idx="8">
                  <c:v>7</c:v>
                </c:pt>
                <c:pt idx="9">
                  <c:v>6.61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602-4E48-84DC-E7F84D8C6E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6090768"/>
        <c:axId val="466088024"/>
        <c:extLst>
          <c:ext xmlns:c15="http://schemas.microsoft.com/office/drawing/2012/chart" uri="{02D57815-91ED-43cb-92C2-25804820EDAC}">
            <c15:filteredLine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2602-4E48-84DC-E7F84D8C6E0E}"/>
                  </c:ext>
                </c:extLst>
              </c15:ser>
            </c15:filteredLineSeries>
            <c15:filteredLineSeries>
              <c15:ser>
                <c:idx val="4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18.72</c:v>
                      </c:pt>
                      <c:pt idx="1">
                        <c:v>17.98</c:v>
                      </c:pt>
                      <c:pt idx="2">
                        <c:v>18</c:v>
                      </c:pt>
                      <c:pt idx="3">
                        <c:v>19</c:v>
                      </c:pt>
                      <c:pt idx="4">
                        <c:v>20</c:v>
                      </c:pt>
                      <c:pt idx="5">
                        <c:v>22</c:v>
                      </c:pt>
                      <c:pt idx="6">
                        <c:v>27</c:v>
                      </c:pt>
                      <c:pt idx="7">
                        <c:v>29</c:v>
                      </c:pt>
                      <c:pt idx="8">
                        <c:v>27</c:v>
                      </c:pt>
                      <c:pt idx="9">
                        <c:v>25.84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2602-4E48-84DC-E7F84D8C6E0E}"/>
                  </c:ext>
                </c:extLst>
              </c15:ser>
            </c15:filteredLineSeries>
          </c:ext>
        </c:extLst>
      </c:lineChart>
      <c:catAx>
        <c:axId val="46609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088024"/>
        <c:crosses val="autoZero"/>
        <c:auto val="1"/>
        <c:lblAlgn val="ctr"/>
        <c:lblOffset val="100"/>
        <c:noMultiLvlLbl val="0"/>
      </c:catAx>
      <c:valAx>
        <c:axId val="466088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09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563432598285641"/>
          <c:y val="0.71341894567783548"/>
          <c:w val="0.8012253938549434"/>
          <c:h val="0.267241374934455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6"/>
          <c:order val="6"/>
          <c:tx>
            <c:strRef>
              <c:f>'Réexport. 2208 - spirit.'!$C$10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spirit.'!$D$10:$M$10</c:f>
              <c:numCache>
                <c:formatCode>0</c:formatCode>
                <c:ptCount val="10"/>
                <c:pt idx="0">
                  <c:v>-34075220</c:v>
                </c:pt>
                <c:pt idx="1">
                  <c:v>-36474772</c:v>
                </c:pt>
                <c:pt idx="2">
                  <c:v>-40283106</c:v>
                </c:pt>
                <c:pt idx="3">
                  <c:v>-39810198</c:v>
                </c:pt>
                <c:pt idx="4">
                  <c:v>-38905643</c:v>
                </c:pt>
                <c:pt idx="5">
                  <c:v>-28795359</c:v>
                </c:pt>
                <c:pt idx="6">
                  <c:v>-26160856</c:v>
                </c:pt>
                <c:pt idx="7">
                  <c:v>-29875275</c:v>
                </c:pt>
                <c:pt idx="8">
                  <c:v>-34193266</c:v>
                </c:pt>
                <c:pt idx="9">
                  <c:v>-29704569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66-4D9C-AD1B-25412AD116AF}"/>
            </c:ext>
          </c:extLst>
        </c:ser>
        <c:ser>
          <c:idx val="7"/>
          <c:order val="7"/>
          <c:tx>
            <c:strRef>
              <c:f>'Réexport. 2208 - spirit.'!$C$11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spirit.'!$D$11:$M$11</c:f>
              <c:numCache>
                <c:formatCode>0</c:formatCode>
                <c:ptCount val="10"/>
                <c:pt idx="0">
                  <c:v>-20799816</c:v>
                </c:pt>
                <c:pt idx="1">
                  <c:v>-21346772</c:v>
                </c:pt>
                <c:pt idx="2">
                  <c:v>-20939326</c:v>
                </c:pt>
                <c:pt idx="3">
                  <c:v>-23344718</c:v>
                </c:pt>
                <c:pt idx="4">
                  <c:v>-22678268</c:v>
                </c:pt>
                <c:pt idx="5">
                  <c:v>-16427616</c:v>
                </c:pt>
                <c:pt idx="6">
                  <c:v>-18264060</c:v>
                </c:pt>
                <c:pt idx="7">
                  <c:v>-16641659</c:v>
                </c:pt>
                <c:pt idx="8">
                  <c:v>-19248750</c:v>
                </c:pt>
                <c:pt idx="9">
                  <c:v>-15003086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66-4D9C-AD1B-25412AD116AF}"/>
            </c:ext>
          </c:extLst>
        </c:ser>
        <c:ser>
          <c:idx val="8"/>
          <c:order val="8"/>
          <c:tx>
            <c:strRef>
              <c:f>'Réexport. 2208 - spirit.'!$C$12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spirit.'!$D$12:$M$12</c:f>
              <c:numCache>
                <c:formatCode>0</c:formatCode>
                <c:ptCount val="10"/>
                <c:pt idx="0">
                  <c:v>-3282683</c:v>
                </c:pt>
                <c:pt idx="1">
                  <c:v>-3912520</c:v>
                </c:pt>
                <c:pt idx="2">
                  <c:v>-3893519</c:v>
                </c:pt>
                <c:pt idx="3">
                  <c:v>-4291572</c:v>
                </c:pt>
                <c:pt idx="4">
                  <c:v>-4671015</c:v>
                </c:pt>
                <c:pt idx="5">
                  <c:v>-2496341</c:v>
                </c:pt>
                <c:pt idx="6">
                  <c:v>-2956842</c:v>
                </c:pt>
                <c:pt idx="7">
                  <c:v>-3355675</c:v>
                </c:pt>
                <c:pt idx="8">
                  <c:v>-5014582</c:v>
                </c:pt>
                <c:pt idx="9">
                  <c:v>-4477637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66-4D9C-AD1B-25412AD116AF}"/>
            </c:ext>
          </c:extLst>
        </c:ser>
        <c:ser>
          <c:idx val="9"/>
          <c:order val="9"/>
          <c:tx>
            <c:strRef>
              <c:f>'Réexport. 2208 - spirit.'!$C$13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spirit.'!$D$13:$M$13</c:f>
              <c:numCache>
                <c:formatCode>0</c:formatCode>
                <c:ptCount val="10"/>
                <c:pt idx="0">
                  <c:v>-445562</c:v>
                </c:pt>
                <c:pt idx="1">
                  <c:v>-559524</c:v>
                </c:pt>
                <c:pt idx="2">
                  <c:v>-743400</c:v>
                </c:pt>
                <c:pt idx="3">
                  <c:v>-848833</c:v>
                </c:pt>
                <c:pt idx="4">
                  <c:v>-1153292</c:v>
                </c:pt>
                <c:pt idx="5">
                  <c:v>-1530483</c:v>
                </c:pt>
                <c:pt idx="6">
                  <c:v>-2709325</c:v>
                </c:pt>
                <c:pt idx="7">
                  <c:v>-2877576</c:v>
                </c:pt>
                <c:pt idx="8">
                  <c:v>-2604642</c:v>
                </c:pt>
                <c:pt idx="9">
                  <c:v>-2497540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66-4D9C-AD1B-25412AD116AF}"/>
            </c:ext>
          </c:extLst>
        </c:ser>
        <c:ser>
          <c:idx val="10"/>
          <c:order val="10"/>
          <c:tx>
            <c:strRef>
              <c:f>'Réexport. 2208 - spirit.'!$C$14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spirit.'!$D$14:$M$14</c:f>
              <c:numCache>
                <c:formatCode>0</c:formatCode>
                <c:ptCount val="10"/>
                <c:pt idx="0">
                  <c:v>-1325150</c:v>
                </c:pt>
                <c:pt idx="1">
                  <c:v>-1537678</c:v>
                </c:pt>
                <c:pt idx="2">
                  <c:v>-1069256</c:v>
                </c:pt>
                <c:pt idx="3">
                  <c:v>-1706252</c:v>
                </c:pt>
                <c:pt idx="4">
                  <c:v>-1050915</c:v>
                </c:pt>
                <c:pt idx="5">
                  <c:v>-1837481</c:v>
                </c:pt>
                <c:pt idx="6">
                  <c:v>-1783187</c:v>
                </c:pt>
                <c:pt idx="7">
                  <c:v>-1234933</c:v>
                </c:pt>
                <c:pt idx="8">
                  <c:v>-2275216</c:v>
                </c:pt>
                <c:pt idx="9">
                  <c:v>-2445197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66-4D9C-AD1B-25412AD116AF}"/>
            </c:ext>
          </c:extLst>
        </c:ser>
        <c:ser>
          <c:idx val="11"/>
          <c:order val="11"/>
          <c:tx>
            <c:strRef>
              <c:f>'Réexport. 2208 - spirit.'!$C$15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spirit.'!$D$15:$M$15</c:f>
              <c:numCache>
                <c:formatCode>0</c:formatCode>
                <c:ptCount val="10"/>
                <c:pt idx="0">
                  <c:v>-1501241</c:v>
                </c:pt>
                <c:pt idx="1">
                  <c:v>-1565674</c:v>
                </c:pt>
                <c:pt idx="2">
                  <c:v>-1978093</c:v>
                </c:pt>
                <c:pt idx="3">
                  <c:v>-1881878</c:v>
                </c:pt>
                <c:pt idx="4">
                  <c:v>-1406789</c:v>
                </c:pt>
                <c:pt idx="5">
                  <c:v>-851974</c:v>
                </c:pt>
                <c:pt idx="6">
                  <c:v>-935240</c:v>
                </c:pt>
                <c:pt idx="7">
                  <c:v>-1254157</c:v>
                </c:pt>
                <c:pt idx="8">
                  <c:v>-2459819</c:v>
                </c:pt>
                <c:pt idx="9">
                  <c:v>-2158366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66-4D9C-AD1B-25412AD116AF}"/>
            </c:ext>
          </c:extLst>
        </c:ser>
        <c:ser>
          <c:idx val="12"/>
          <c:order val="12"/>
          <c:tx>
            <c:strRef>
              <c:f>'Réexport. 2208 - spirit.'!$C$16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spirit.'!$D$16:$M$16</c:f>
              <c:numCache>
                <c:formatCode>0</c:formatCode>
                <c:ptCount val="10"/>
                <c:pt idx="0">
                  <c:v>-191244</c:v>
                </c:pt>
                <c:pt idx="1">
                  <c:v>-248748</c:v>
                </c:pt>
                <c:pt idx="2">
                  <c:v>-207126</c:v>
                </c:pt>
                <c:pt idx="3">
                  <c:v>-310714</c:v>
                </c:pt>
                <c:pt idx="4">
                  <c:v>-443033</c:v>
                </c:pt>
                <c:pt idx="5">
                  <c:v>-603470</c:v>
                </c:pt>
                <c:pt idx="6">
                  <c:v>-754980</c:v>
                </c:pt>
                <c:pt idx="7">
                  <c:v>-1119793</c:v>
                </c:pt>
                <c:pt idx="8">
                  <c:v>-1561407</c:v>
                </c:pt>
                <c:pt idx="9">
                  <c:v>-1650537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66-4D9C-AD1B-25412AD116AF}"/>
            </c:ext>
          </c:extLst>
        </c:ser>
        <c:ser>
          <c:idx val="13"/>
          <c:order val="13"/>
          <c:tx>
            <c:strRef>
              <c:f>'Réexport. 2208 - spirit.'!$C$17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spirit.'!$D$17:$M$17</c:f>
              <c:numCache>
                <c:formatCode>0</c:formatCode>
                <c:ptCount val="10"/>
                <c:pt idx="0">
                  <c:v>-1276923</c:v>
                </c:pt>
                <c:pt idx="1">
                  <c:v>-1020642</c:v>
                </c:pt>
                <c:pt idx="2">
                  <c:v>-1491710</c:v>
                </c:pt>
                <c:pt idx="3">
                  <c:v>-1509370</c:v>
                </c:pt>
                <c:pt idx="4">
                  <c:v>-1441658</c:v>
                </c:pt>
                <c:pt idx="5">
                  <c:v>-1218721</c:v>
                </c:pt>
                <c:pt idx="6">
                  <c:v>-1266884</c:v>
                </c:pt>
                <c:pt idx="7">
                  <c:v>-1603753</c:v>
                </c:pt>
                <c:pt idx="8">
                  <c:v>-1369237</c:v>
                </c:pt>
                <c:pt idx="9">
                  <c:v>-1379675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866-4D9C-AD1B-25412AD116AF}"/>
            </c:ext>
          </c:extLst>
        </c:ser>
        <c:ser>
          <c:idx val="14"/>
          <c:order val="14"/>
          <c:tx>
            <c:strRef>
              <c:f>'Réexport. 2208 - spirit.'!$C$18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spirit.'!$D$18:$M$18</c:f>
              <c:numCache>
                <c:formatCode>0</c:formatCode>
                <c:ptCount val="10"/>
                <c:pt idx="0">
                  <c:v>-619187</c:v>
                </c:pt>
                <c:pt idx="1">
                  <c:v>-608699</c:v>
                </c:pt>
                <c:pt idx="2">
                  <c:v>-608835</c:v>
                </c:pt>
                <c:pt idx="3">
                  <c:v>-592860</c:v>
                </c:pt>
                <c:pt idx="4">
                  <c:v>-843468</c:v>
                </c:pt>
                <c:pt idx="5">
                  <c:v>-741521</c:v>
                </c:pt>
                <c:pt idx="6">
                  <c:v>-740029</c:v>
                </c:pt>
                <c:pt idx="7">
                  <c:v>-994862</c:v>
                </c:pt>
                <c:pt idx="8">
                  <c:v>-972871</c:v>
                </c:pt>
                <c:pt idx="9">
                  <c:v>-951964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66-4D9C-AD1B-25412AD116AF}"/>
            </c:ext>
          </c:extLst>
        </c:ser>
        <c:ser>
          <c:idx val="15"/>
          <c:order val="15"/>
          <c:tx>
            <c:strRef>
              <c:f>'Réexport. 2208 - spirit.'!$C$19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spirit.'!$D$19:$M$19</c:f>
              <c:numCache>
                <c:formatCode>0</c:formatCode>
                <c:ptCount val="10"/>
                <c:pt idx="0">
                  <c:v>-1012366</c:v>
                </c:pt>
                <c:pt idx="1">
                  <c:v>-929496</c:v>
                </c:pt>
                <c:pt idx="2">
                  <c:v>-811880</c:v>
                </c:pt>
                <c:pt idx="3">
                  <c:v>-809292</c:v>
                </c:pt>
                <c:pt idx="4">
                  <c:v>-786795</c:v>
                </c:pt>
                <c:pt idx="5">
                  <c:v>-903826</c:v>
                </c:pt>
                <c:pt idx="6">
                  <c:v>-993980</c:v>
                </c:pt>
                <c:pt idx="7">
                  <c:v>-1151274</c:v>
                </c:pt>
                <c:pt idx="8">
                  <c:v>-942678</c:v>
                </c:pt>
                <c:pt idx="9">
                  <c:v>-882627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66-4D9C-AD1B-25412AD116AF}"/>
            </c:ext>
          </c:extLst>
        </c:ser>
        <c:ser>
          <c:idx val="16"/>
          <c:order val="16"/>
          <c:tx>
            <c:strRef>
              <c:f>'Réexport. 2208 - spirit.'!$C$20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spirit.'!$D$20:$M$20</c:f>
              <c:numCache>
                <c:formatCode>0</c:formatCode>
                <c:ptCount val="10"/>
                <c:pt idx="0">
                  <c:v>3330193</c:v>
                </c:pt>
                <c:pt idx="1">
                  <c:v>3662022</c:v>
                </c:pt>
                <c:pt idx="2">
                  <c:v>4815156</c:v>
                </c:pt>
                <c:pt idx="3">
                  <c:v>4926485</c:v>
                </c:pt>
                <c:pt idx="4">
                  <c:v>4163049</c:v>
                </c:pt>
                <c:pt idx="5">
                  <c:v>1138425</c:v>
                </c:pt>
                <c:pt idx="6">
                  <c:v>1173879</c:v>
                </c:pt>
                <c:pt idx="7">
                  <c:v>2880171</c:v>
                </c:pt>
                <c:pt idx="8">
                  <c:v>3607579</c:v>
                </c:pt>
                <c:pt idx="9">
                  <c:v>70139902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866-4D9C-AD1B-25412AD116AF}"/>
            </c:ext>
          </c:extLst>
        </c:ser>
        <c:ser>
          <c:idx val="17"/>
          <c:order val="17"/>
          <c:tx>
            <c:strRef>
              <c:f>'Réexport. 2208 - spirit.'!$C$21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spirit.'!$D$21:$M$21</c:f>
              <c:numCache>
                <c:formatCode>0</c:formatCode>
                <c:ptCount val="10"/>
                <c:pt idx="0">
                  <c:v>5886252</c:v>
                </c:pt>
                <c:pt idx="1">
                  <c:v>5325938</c:v>
                </c:pt>
                <c:pt idx="2">
                  <c:v>5464918</c:v>
                </c:pt>
                <c:pt idx="3">
                  <c:v>13030125</c:v>
                </c:pt>
                <c:pt idx="4">
                  <c:v>7606656</c:v>
                </c:pt>
                <c:pt idx="5">
                  <c:v>6131423</c:v>
                </c:pt>
                <c:pt idx="6">
                  <c:v>5636536</c:v>
                </c:pt>
                <c:pt idx="7">
                  <c:v>7817485</c:v>
                </c:pt>
                <c:pt idx="8">
                  <c:v>8488249</c:v>
                </c:pt>
                <c:pt idx="9">
                  <c:v>8193732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866-4D9C-AD1B-25412AD116AF}"/>
            </c:ext>
          </c:extLst>
        </c:ser>
        <c:ser>
          <c:idx val="18"/>
          <c:order val="18"/>
          <c:tx>
            <c:strRef>
              <c:f>'Réexport. 2208 - spirit.'!$C$22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spirit.'!$D$22:$M$22</c:f>
              <c:numCache>
                <c:formatCode>0</c:formatCode>
                <c:ptCount val="10"/>
                <c:pt idx="0">
                  <c:v>10250974</c:v>
                </c:pt>
                <c:pt idx="1">
                  <c:v>10931607</c:v>
                </c:pt>
                <c:pt idx="2">
                  <c:v>7919571</c:v>
                </c:pt>
                <c:pt idx="3">
                  <c:v>7862432</c:v>
                </c:pt>
                <c:pt idx="4">
                  <c:v>6425460</c:v>
                </c:pt>
                <c:pt idx="5">
                  <c:v>5220496</c:v>
                </c:pt>
                <c:pt idx="6">
                  <c:v>5489724</c:v>
                </c:pt>
                <c:pt idx="7">
                  <c:v>7429275</c:v>
                </c:pt>
                <c:pt idx="8">
                  <c:v>7751543</c:v>
                </c:pt>
                <c:pt idx="9">
                  <c:v>7594343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866-4D9C-AD1B-25412AD116AF}"/>
            </c:ext>
          </c:extLst>
        </c:ser>
        <c:ser>
          <c:idx val="19"/>
          <c:order val="19"/>
          <c:tx>
            <c:strRef>
              <c:f>'Réexport. 2208 - spirit.'!$C$23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spirit.'!$D$23:$M$23</c:f>
              <c:numCache>
                <c:formatCode>0</c:formatCode>
                <c:ptCount val="10"/>
                <c:pt idx="0">
                  <c:v>6372376</c:v>
                </c:pt>
                <c:pt idx="1">
                  <c:v>7452290</c:v>
                </c:pt>
                <c:pt idx="2">
                  <c:v>8582901</c:v>
                </c:pt>
                <c:pt idx="3">
                  <c:v>10319594</c:v>
                </c:pt>
                <c:pt idx="4">
                  <c:v>10182206</c:v>
                </c:pt>
                <c:pt idx="5">
                  <c:v>12915511</c:v>
                </c:pt>
                <c:pt idx="6">
                  <c:v>14572186</c:v>
                </c:pt>
                <c:pt idx="7">
                  <c:v>8249742</c:v>
                </c:pt>
                <c:pt idx="8">
                  <c:v>9621775</c:v>
                </c:pt>
                <c:pt idx="9">
                  <c:v>5754060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866-4D9C-AD1B-25412AD116AF}"/>
            </c:ext>
          </c:extLst>
        </c:ser>
        <c:ser>
          <c:idx val="20"/>
          <c:order val="20"/>
          <c:tx>
            <c:strRef>
              <c:f>'Réexport. 2208 - spirit.'!$C$24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spirit.'!$D$24:$M$24</c:f>
              <c:numCache>
                <c:formatCode>0</c:formatCode>
                <c:ptCount val="10"/>
                <c:pt idx="0">
                  <c:v>8946665</c:v>
                </c:pt>
                <c:pt idx="1">
                  <c:v>8584929</c:v>
                </c:pt>
                <c:pt idx="2">
                  <c:v>8981104</c:v>
                </c:pt>
                <c:pt idx="3">
                  <c:v>7939303</c:v>
                </c:pt>
                <c:pt idx="4">
                  <c:v>6982716</c:v>
                </c:pt>
                <c:pt idx="5">
                  <c:v>3750841</c:v>
                </c:pt>
                <c:pt idx="6">
                  <c:v>3661249</c:v>
                </c:pt>
                <c:pt idx="7">
                  <c:v>3565919</c:v>
                </c:pt>
                <c:pt idx="8">
                  <c:v>4083958</c:v>
                </c:pt>
                <c:pt idx="9">
                  <c:v>4081288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66-4D9C-AD1B-25412AD116AF}"/>
            </c:ext>
          </c:extLst>
        </c:ser>
        <c:ser>
          <c:idx val="21"/>
          <c:order val="21"/>
          <c:tx>
            <c:strRef>
              <c:f>'Réexport. 2208 - spirit.'!$C$25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spirit.'!$D$25:$M$25</c:f>
              <c:numCache>
                <c:formatCode>0</c:formatCode>
                <c:ptCount val="10"/>
                <c:pt idx="0">
                  <c:v>274195</c:v>
                </c:pt>
                <c:pt idx="1">
                  <c:v>356538</c:v>
                </c:pt>
                <c:pt idx="2">
                  <c:v>305613</c:v>
                </c:pt>
                <c:pt idx="3">
                  <c:v>631813</c:v>
                </c:pt>
                <c:pt idx="4">
                  <c:v>718057</c:v>
                </c:pt>
                <c:pt idx="5">
                  <c:v>1296418</c:v>
                </c:pt>
                <c:pt idx="6">
                  <c:v>1806626</c:v>
                </c:pt>
                <c:pt idx="7">
                  <c:v>1727506</c:v>
                </c:pt>
                <c:pt idx="8">
                  <c:v>3262974</c:v>
                </c:pt>
                <c:pt idx="9">
                  <c:v>3542332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866-4D9C-AD1B-25412AD116AF}"/>
            </c:ext>
          </c:extLst>
        </c:ser>
        <c:ser>
          <c:idx val="22"/>
          <c:order val="22"/>
          <c:tx>
            <c:strRef>
              <c:f>'Réexport. 2208 - spirit.'!$C$26</c:f>
              <c:strCache>
                <c:ptCount val="1"/>
                <c:pt idx="0">
                  <c:v>Hong Kong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spirit.'!$D$26:$M$26</c:f>
              <c:numCache>
                <c:formatCode>0</c:formatCode>
                <c:ptCount val="10"/>
                <c:pt idx="0">
                  <c:v>4332120</c:v>
                </c:pt>
                <c:pt idx="1">
                  <c:v>4013258</c:v>
                </c:pt>
                <c:pt idx="2">
                  <c:v>3583051</c:v>
                </c:pt>
                <c:pt idx="3">
                  <c:v>3873855</c:v>
                </c:pt>
                <c:pt idx="4">
                  <c:v>3321244</c:v>
                </c:pt>
                <c:pt idx="5">
                  <c:v>2289919</c:v>
                </c:pt>
                <c:pt idx="6">
                  <c:v>2537791</c:v>
                </c:pt>
                <c:pt idx="7">
                  <c:v>1693305</c:v>
                </c:pt>
                <c:pt idx="8">
                  <c:v>3587633</c:v>
                </c:pt>
                <c:pt idx="9">
                  <c:v>3101677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866-4D9C-AD1B-25412AD116AF}"/>
            </c:ext>
          </c:extLst>
        </c:ser>
        <c:ser>
          <c:idx val="23"/>
          <c:order val="23"/>
          <c:tx>
            <c:strRef>
              <c:f>'Réexport. 2208 - spirit.'!$C$27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spirit.'!$D$27:$M$27</c:f>
              <c:numCache>
                <c:formatCode>0</c:formatCode>
                <c:ptCount val="10"/>
                <c:pt idx="0">
                  <c:v>7435202</c:v>
                </c:pt>
                <c:pt idx="1">
                  <c:v>8243518</c:v>
                </c:pt>
                <c:pt idx="2">
                  <c:v>6913979</c:v>
                </c:pt>
                <c:pt idx="3">
                  <c:v>6594522</c:v>
                </c:pt>
                <c:pt idx="4">
                  <c:v>7053363</c:v>
                </c:pt>
                <c:pt idx="5">
                  <c:v>5581906</c:v>
                </c:pt>
                <c:pt idx="6">
                  <c:v>4528291</c:v>
                </c:pt>
                <c:pt idx="7">
                  <c:v>2277973</c:v>
                </c:pt>
                <c:pt idx="8">
                  <c:v>3349193</c:v>
                </c:pt>
                <c:pt idx="9">
                  <c:v>2898751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C866-4D9C-AD1B-25412AD116AF}"/>
            </c:ext>
          </c:extLst>
        </c:ser>
        <c:ser>
          <c:idx val="24"/>
          <c:order val="24"/>
          <c:tx>
            <c:strRef>
              <c:f>'Réexport. 2208 - spirit.'!$C$28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spirit.'!$D$28:$M$28</c:f>
              <c:numCache>
                <c:formatCode>0</c:formatCode>
                <c:ptCount val="10"/>
                <c:pt idx="0">
                  <c:v>4383112</c:v>
                </c:pt>
                <c:pt idx="1">
                  <c:v>4424154</c:v>
                </c:pt>
                <c:pt idx="2">
                  <c:v>4666813</c:v>
                </c:pt>
                <c:pt idx="3">
                  <c:v>3442977</c:v>
                </c:pt>
                <c:pt idx="4">
                  <c:v>1965911</c:v>
                </c:pt>
                <c:pt idx="5">
                  <c:v>1682546</c:v>
                </c:pt>
                <c:pt idx="6">
                  <c:v>1912032</c:v>
                </c:pt>
                <c:pt idx="7">
                  <c:v>2334043</c:v>
                </c:pt>
                <c:pt idx="8">
                  <c:v>2006203</c:v>
                </c:pt>
                <c:pt idx="9">
                  <c:v>2234443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866-4D9C-AD1B-25412AD116AF}"/>
            </c:ext>
          </c:extLst>
        </c:ser>
        <c:ser>
          <c:idx val="25"/>
          <c:order val="25"/>
          <c:tx>
            <c:strRef>
              <c:f>'Réexport. 2208 - spirit.'!$C$29</c:f>
              <c:strCache>
                <c:ptCount val="1"/>
                <c:pt idx="0">
                  <c:v>Philippines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spirit.'!$D$29:$M$29</c:f>
              <c:numCache>
                <c:formatCode>0</c:formatCode>
                <c:ptCount val="10"/>
                <c:pt idx="0">
                  <c:v>2817610</c:v>
                </c:pt>
                <c:pt idx="1">
                  <c:v>3883095</c:v>
                </c:pt>
                <c:pt idx="2">
                  <c:v>3055161</c:v>
                </c:pt>
                <c:pt idx="3">
                  <c:v>2925288</c:v>
                </c:pt>
                <c:pt idx="4">
                  <c:v>2559995</c:v>
                </c:pt>
                <c:pt idx="5">
                  <c:v>1576365</c:v>
                </c:pt>
                <c:pt idx="6">
                  <c:v>1513589</c:v>
                </c:pt>
                <c:pt idx="7">
                  <c:v>2610688</c:v>
                </c:pt>
                <c:pt idx="8">
                  <c:v>2746714</c:v>
                </c:pt>
                <c:pt idx="9">
                  <c:v>2028774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C866-4D9C-AD1B-25412AD116AF}"/>
            </c:ext>
          </c:extLst>
        </c:ser>
        <c:ser>
          <c:idx val="26"/>
          <c:order val="26"/>
          <c:tx>
            <c:strRef>
              <c:f>'Réexport. 2208 - spirit.'!$C$30</c:f>
              <c:strCache>
                <c:ptCount val="1"/>
                <c:pt idx="0">
                  <c:v>Autres importations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spirit.'!$D$30:$M$30</c:f>
              <c:numCache>
                <c:formatCode>0</c:formatCode>
                <c:ptCount val="10"/>
                <c:pt idx="0">
                  <c:v>-4511571</c:v>
                </c:pt>
                <c:pt idx="1">
                  <c:v>-4781959</c:v>
                </c:pt>
                <c:pt idx="2">
                  <c:v>-4991420</c:v>
                </c:pt>
                <c:pt idx="3">
                  <c:v>-6203567</c:v>
                </c:pt>
                <c:pt idx="4">
                  <c:v>-5755166</c:v>
                </c:pt>
                <c:pt idx="5">
                  <c:v>-4776844</c:v>
                </c:pt>
                <c:pt idx="6">
                  <c:v>-5847666</c:v>
                </c:pt>
                <c:pt idx="7">
                  <c:v>-5439608</c:v>
                </c:pt>
                <c:pt idx="8">
                  <c:v>-5845601</c:v>
                </c:pt>
                <c:pt idx="9">
                  <c:v>-4745628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866-4D9C-AD1B-25412AD116AF}"/>
            </c:ext>
          </c:extLst>
        </c:ser>
        <c:ser>
          <c:idx val="27"/>
          <c:order val="27"/>
          <c:tx>
            <c:strRef>
              <c:f>'Réexport. 2208 - spirit.'!$C$31</c:f>
              <c:strCache>
                <c:ptCount val="1"/>
                <c:pt idx="0">
                  <c:v>Autres exportations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2208 - spirit.'!$D$31:$M$31</c:f>
              <c:numCache>
                <c:formatCode>0</c:formatCode>
                <c:ptCount val="10"/>
                <c:pt idx="0">
                  <c:v>10930064</c:v>
                </c:pt>
                <c:pt idx="1">
                  <c:v>11924721</c:v>
                </c:pt>
                <c:pt idx="2">
                  <c:v>12459596</c:v>
                </c:pt>
                <c:pt idx="3">
                  <c:v>13047886</c:v>
                </c:pt>
                <c:pt idx="4">
                  <c:v>13435916</c:v>
                </c:pt>
                <c:pt idx="5">
                  <c:v>10471415</c:v>
                </c:pt>
                <c:pt idx="6">
                  <c:v>10886606</c:v>
                </c:pt>
                <c:pt idx="7">
                  <c:v>9029480</c:v>
                </c:pt>
                <c:pt idx="8">
                  <c:v>12409537</c:v>
                </c:pt>
                <c:pt idx="9">
                  <c:v>11527760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C866-4D9C-AD1B-25412AD116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6092336"/>
        <c:axId val="4660884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'Réexport. 2208 - spirit.'!$C$4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'Réexport.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'Réexport. 2208 - spirit.'!$D$4:$M$4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7-C866-4D9C-AD1B-25412AD116AF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spirit.'!$C$6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-69040963</c:v>
                      </c:pt>
                      <c:pt idx="1">
                        <c:v>-72986484</c:v>
                      </c:pt>
                      <c:pt idx="2">
                        <c:v>-77017671</c:v>
                      </c:pt>
                      <c:pt idx="3">
                        <c:v>-81309254</c:v>
                      </c:pt>
                      <c:pt idx="4">
                        <c:v>-79136042</c:v>
                      </c:pt>
                      <c:pt idx="5">
                        <c:v>-60183636</c:v>
                      </c:pt>
                      <c:pt idx="6">
                        <c:v>-62413049</c:v>
                      </c:pt>
                      <c:pt idx="7">
                        <c:v>-65548565</c:v>
                      </c:pt>
                      <c:pt idx="8">
                        <c:v>-76488069</c:v>
                      </c:pt>
                      <c:pt idx="9">
                        <c:v>-65896826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C866-4D9C-AD1B-25412AD116AF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spirit.'!$C$7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spirit.'!$D$7:$M$7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64958763</c:v>
                      </c:pt>
                      <c:pt idx="1">
                        <c:v>68802070</c:v>
                      </c:pt>
                      <c:pt idx="2">
                        <c:v>66747863</c:v>
                      </c:pt>
                      <c:pt idx="3">
                        <c:v>74594280</c:v>
                      </c:pt>
                      <c:pt idx="4">
                        <c:v>64414573</c:v>
                      </c:pt>
                      <c:pt idx="5">
                        <c:v>52055265</c:v>
                      </c:pt>
                      <c:pt idx="6">
                        <c:v>53718509</c:v>
                      </c:pt>
                      <c:pt idx="7">
                        <c:v>49615587</c:v>
                      </c:pt>
                      <c:pt idx="8">
                        <c:v>60915358</c:v>
                      </c:pt>
                      <c:pt idx="9">
                        <c:v>121097062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C866-4D9C-AD1B-25412AD116AF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spirit.'!$C$8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spirit.'!$D$8:$M$8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-59995535</c:v>
                      </c:pt>
                      <c:pt idx="1">
                        <c:v>-62938338</c:v>
                      </c:pt>
                      <c:pt idx="2">
                        <c:v>-67022298</c:v>
                      </c:pt>
                      <c:pt idx="3">
                        <c:v>-69347486</c:v>
                      </c:pt>
                      <c:pt idx="4">
                        <c:v>-67793394</c:v>
                      </c:pt>
                      <c:pt idx="5">
                        <c:v>-49763351</c:v>
                      </c:pt>
                      <c:pt idx="6">
                        <c:v>-49250335</c:v>
                      </c:pt>
                      <c:pt idx="7">
                        <c:v>-52585312</c:v>
                      </c:pt>
                      <c:pt idx="8">
                        <c:v>-60419960</c:v>
                      </c:pt>
                      <c:pt idx="9">
                        <c:v>-50972371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C866-4D9C-AD1B-25412AD116AF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spirit.'!$C$9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2208 - spirit.'!$D$9:$M$9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421372</c:v>
                      </c:pt>
                      <c:pt idx="1">
                        <c:v>745008</c:v>
                      </c:pt>
                      <c:pt idx="2">
                        <c:v>455194</c:v>
                      </c:pt>
                      <c:pt idx="3">
                        <c:v>896455</c:v>
                      </c:pt>
                      <c:pt idx="4">
                        <c:v>915318</c:v>
                      </c:pt>
                      <c:pt idx="5">
                        <c:v>1523236</c:v>
                      </c:pt>
                      <c:pt idx="6">
                        <c:v>2140260</c:v>
                      </c:pt>
                      <c:pt idx="7">
                        <c:v>1869912</c:v>
                      </c:pt>
                      <c:pt idx="8">
                        <c:v>3987442</c:v>
                      </c:pt>
                      <c:pt idx="9">
                        <c:v>4458063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C866-4D9C-AD1B-25412AD116AF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1"/>
          <c:order val="1"/>
          <c:tx>
            <c:strRef>
              <c:f>'Réexport. 2208 - spirit.'!$C$5</c:f>
              <c:strCache>
                <c:ptCount val="1"/>
                <c:pt idx="0">
                  <c:v>Balance commerciale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'Réexport. 2208 - spirit.'!$D$5:$M$5</c:f>
              <c:numCache>
                <c:formatCode>0</c:formatCode>
                <c:ptCount val="10"/>
                <c:pt idx="0">
                  <c:v>-4082200</c:v>
                </c:pt>
                <c:pt idx="1">
                  <c:v>-4184414</c:v>
                </c:pt>
                <c:pt idx="2">
                  <c:v>-10269808</c:v>
                </c:pt>
                <c:pt idx="3">
                  <c:v>-6714974</c:v>
                </c:pt>
                <c:pt idx="4">
                  <c:v>-14721469</c:v>
                </c:pt>
                <c:pt idx="5">
                  <c:v>-8128371</c:v>
                </c:pt>
                <c:pt idx="6">
                  <c:v>-8694540</c:v>
                </c:pt>
                <c:pt idx="7">
                  <c:v>-15932978</c:v>
                </c:pt>
                <c:pt idx="8">
                  <c:v>-15572711</c:v>
                </c:pt>
                <c:pt idx="9">
                  <c:v>55200236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C866-4D9C-AD1B-25412AD116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6092336"/>
        <c:axId val="466088416"/>
      </c:lineChart>
      <c:catAx>
        <c:axId val="46609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088416"/>
        <c:crosses val="autoZero"/>
        <c:auto val="1"/>
        <c:lblAlgn val="ctr"/>
        <c:lblOffset val="100"/>
        <c:noMultiLvlLbl val="0"/>
      </c:catAx>
      <c:valAx>
        <c:axId val="466088416"/>
        <c:scaling>
          <c:orientation val="minMax"/>
          <c:min val="-1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092336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egendEntry>
        <c:idx val="1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2204 - vins'!$C$7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vins'!$D$7:$M$7</c:f>
              <c:numCache>
                <c:formatCode>0</c:formatCode>
                <c:ptCount val="10"/>
                <c:pt idx="0">
                  <c:v>340862516</c:v>
                </c:pt>
                <c:pt idx="1">
                  <c:v>307310959</c:v>
                </c:pt>
                <c:pt idx="2">
                  <c:v>379256099</c:v>
                </c:pt>
                <c:pt idx="3">
                  <c:v>403130923</c:v>
                </c:pt>
                <c:pt idx="4">
                  <c:v>400197970</c:v>
                </c:pt>
                <c:pt idx="5">
                  <c:v>322980522</c:v>
                </c:pt>
                <c:pt idx="6">
                  <c:v>488722772</c:v>
                </c:pt>
                <c:pt idx="7">
                  <c:v>580640848</c:v>
                </c:pt>
                <c:pt idx="8">
                  <c:v>620261682</c:v>
                </c:pt>
                <c:pt idx="9">
                  <c:v>488860903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D5-4165-A827-6CF8F6BC48EB}"/>
            </c:ext>
          </c:extLst>
        </c:ser>
        <c:ser>
          <c:idx val="3"/>
          <c:order val="3"/>
          <c:tx>
            <c:strRef>
              <c:f>'Import. 2204 - vins'!$C$8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vins'!$D$8:$M$8</c:f>
              <c:numCache>
                <c:formatCode>0</c:formatCode>
                <c:ptCount val="10"/>
                <c:pt idx="0">
                  <c:v>44421544</c:v>
                </c:pt>
                <c:pt idx="1">
                  <c:v>46043965</c:v>
                </c:pt>
                <c:pt idx="2">
                  <c:v>50622677</c:v>
                </c:pt>
                <c:pt idx="3">
                  <c:v>60360263</c:v>
                </c:pt>
                <c:pt idx="4">
                  <c:v>67166356</c:v>
                </c:pt>
                <c:pt idx="5">
                  <c:v>65835142</c:v>
                </c:pt>
                <c:pt idx="6">
                  <c:v>124074101</c:v>
                </c:pt>
                <c:pt idx="7">
                  <c:v>100776159</c:v>
                </c:pt>
                <c:pt idx="8">
                  <c:v>74395753</c:v>
                </c:pt>
                <c:pt idx="9">
                  <c:v>54949657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D5-4165-A827-6CF8F6BC48EB}"/>
            </c:ext>
          </c:extLst>
        </c:ser>
        <c:ser>
          <c:idx val="4"/>
          <c:order val="4"/>
          <c:tx>
            <c:strRef>
              <c:f>'Import. 2204 - vins'!$C$9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vins'!$D$9:$M$9</c:f>
              <c:numCache>
                <c:formatCode>0</c:formatCode>
                <c:ptCount val="10"/>
                <c:pt idx="0">
                  <c:v>18400981</c:v>
                </c:pt>
                <c:pt idx="1">
                  <c:v>18996329</c:v>
                </c:pt>
                <c:pt idx="2">
                  <c:v>17714189</c:v>
                </c:pt>
                <c:pt idx="3">
                  <c:v>21874577</c:v>
                </c:pt>
                <c:pt idx="4">
                  <c:v>20996526</c:v>
                </c:pt>
                <c:pt idx="5">
                  <c:v>20850567</c:v>
                </c:pt>
                <c:pt idx="6">
                  <c:v>26877699</c:v>
                </c:pt>
                <c:pt idx="7">
                  <c:v>31174747</c:v>
                </c:pt>
                <c:pt idx="8">
                  <c:v>29788925</c:v>
                </c:pt>
                <c:pt idx="9">
                  <c:v>27214175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D5-4165-A827-6CF8F6BC48EB}"/>
            </c:ext>
          </c:extLst>
        </c:ser>
        <c:ser>
          <c:idx val="5"/>
          <c:order val="5"/>
          <c:tx>
            <c:strRef>
              <c:f>'Import. 2204 - vins'!$C$10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vins'!$D$10:$M$10</c:f>
              <c:numCache>
                <c:formatCode>0</c:formatCode>
                <c:ptCount val="10"/>
                <c:pt idx="0">
                  <c:v>15890411</c:v>
                </c:pt>
                <c:pt idx="1">
                  <c:v>13520905</c:v>
                </c:pt>
                <c:pt idx="2">
                  <c:v>16883248</c:v>
                </c:pt>
                <c:pt idx="3">
                  <c:v>20302955</c:v>
                </c:pt>
                <c:pt idx="4">
                  <c:v>17948592</c:v>
                </c:pt>
                <c:pt idx="5">
                  <c:v>16464227</c:v>
                </c:pt>
                <c:pt idx="6">
                  <c:v>17083091</c:v>
                </c:pt>
                <c:pt idx="7">
                  <c:v>22028040</c:v>
                </c:pt>
                <c:pt idx="8">
                  <c:v>30279351</c:v>
                </c:pt>
                <c:pt idx="9">
                  <c:v>26002407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D5-4165-A827-6CF8F6BC48EB}"/>
            </c:ext>
          </c:extLst>
        </c:ser>
        <c:ser>
          <c:idx val="6"/>
          <c:order val="6"/>
          <c:tx>
            <c:strRef>
              <c:f>'Import. 2204 - vins'!$C$11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vins'!$D$11:$M$11</c:f>
              <c:numCache>
                <c:formatCode>0</c:formatCode>
                <c:ptCount val="10"/>
                <c:pt idx="0">
                  <c:v>13353562</c:v>
                </c:pt>
                <c:pt idx="1">
                  <c:v>13106345</c:v>
                </c:pt>
                <c:pt idx="2">
                  <c:v>12328418</c:v>
                </c:pt>
                <c:pt idx="3">
                  <c:v>13361868</c:v>
                </c:pt>
                <c:pt idx="4">
                  <c:v>11840040</c:v>
                </c:pt>
                <c:pt idx="5">
                  <c:v>9405151</c:v>
                </c:pt>
                <c:pt idx="6">
                  <c:v>12361436</c:v>
                </c:pt>
                <c:pt idx="7">
                  <c:v>11797129</c:v>
                </c:pt>
                <c:pt idx="8">
                  <c:v>15510573</c:v>
                </c:pt>
                <c:pt idx="9">
                  <c:v>15975392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D5-4165-A827-6CF8F6BC48EB}"/>
            </c:ext>
          </c:extLst>
        </c:ser>
        <c:ser>
          <c:idx val="7"/>
          <c:order val="7"/>
          <c:tx>
            <c:strRef>
              <c:f>'Import. 2204 - vins'!$C$12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vins'!$D$12:$M$12</c:f>
              <c:numCache>
                <c:formatCode>0</c:formatCode>
                <c:ptCount val="10"/>
                <c:pt idx="0">
                  <c:v>15091477</c:v>
                </c:pt>
                <c:pt idx="1">
                  <c:v>16861820</c:v>
                </c:pt>
                <c:pt idx="2">
                  <c:v>9102117</c:v>
                </c:pt>
                <c:pt idx="3">
                  <c:v>8579480</c:v>
                </c:pt>
                <c:pt idx="4">
                  <c:v>8302315</c:v>
                </c:pt>
                <c:pt idx="5">
                  <c:v>10104968</c:v>
                </c:pt>
                <c:pt idx="6">
                  <c:v>16372653</c:v>
                </c:pt>
                <c:pt idx="7">
                  <c:v>18766506</c:v>
                </c:pt>
                <c:pt idx="8">
                  <c:v>16681808</c:v>
                </c:pt>
                <c:pt idx="9">
                  <c:v>8972619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D5-4165-A827-6CF8F6BC48EB}"/>
            </c:ext>
          </c:extLst>
        </c:ser>
        <c:ser>
          <c:idx val="8"/>
          <c:order val="8"/>
          <c:tx>
            <c:strRef>
              <c:f>'Import. 2204 - vins'!$C$13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vins'!$D$13:$M$13</c:f>
              <c:numCache>
                <c:formatCode>0</c:formatCode>
                <c:ptCount val="10"/>
                <c:pt idx="0">
                  <c:v>3943257</c:v>
                </c:pt>
                <c:pt idx="1">
                  <c:v>4513816</c:v>
                </c:pt>
                <c:pt idx="2">
                  <c:v>5256092</c:v>
                </c:pt>
                <c:pt idx="3">
                  <c:v>6464282</c:v>
                </c:pt>
                <c:pt idx="4">
                  <c:v>6086202</c:v>
                </c:pt>
                <c:pt idx="5">
                  <c:v>6262185</c:v>
                </c:pt>
                <c:pt idx="6">
                  <c:v>8336897</c:v>
                </c:pt>
                <c:pt idx="7">
                  <c:v>8960740</c:v>
                </c:pt>
                <c:pt idx="8">
                  <c:v>7774213</c:v>
                </c:pt>
                <c:pt idx="9">
                  <c:v>6581781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D5-4165-A827-6CF8F6BC48EB}"/>
            </c:ext>
          </c:extLst>
        </c:ser>
        <c:ser>
          <c:idx val="9"/>
          <c:order val="9"/>
          <c:tx>
            <c:strRef>
              <c:f>'Import. 2204 - vins'!$C$14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vins'!$D$14:$M$14</c:f>
              <c:numCache>
                <c:formatCode>0</c:formatCode>
                <c:ptCount val="10"/>
                <c:pt idx="0">
                  <c:v>5767276</c:v>
                </c:pt>
                <c:pt idx="1">
                  <c:v>5384898</c:v>
                </c:pt>
                <c:pt idx="2">
                  <c:v>7087637</c:v>
                </c:pt>
                <c:pt idx="3">
                  <c:v>9156365</c:v>
                </c:pt>
                <c:pt idx="4">
                  <c:v>7612044</c:v>
                </c:pt>
                <c:pt idx="5">
                  <c:v>5921956</c:v>
                </c:pt>
                <c:pt idx="6">
                  <c:v>5664658</c:v>
                </c:pt>
                <c:pt idx="7">
                  <c:v>7914912</c:v>
                </c:pt>
                <c:pt idx="8">
                  <c:v>6896717</c:v>
                </c:pt>
                <c:pt idx="9">
                  <c:v>5109207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2D5-4165-A827-6CF8F6BC48EB}"/>
            </c:ext>
          </c:extLst>
        </c:ser>
        <c:ser>
          <c:idx val="10"/>
          <c:order val="10"/>
          <c:tx>
            <c:strRef>
              <c:f>'Import. 2204 - vins'!$C$15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vins'!$D$15:$M$15</c:f>
              <c:numCache>
                <c:formatCode>0</c:formatCode>
                <c:ptCount val="10"/>
                <c:pt idx="0">
                  <c:v>3045328</c:v>
                </c:pt>
                <c:pt idx="1">
                  <c:v>3508463</c:v>
                </c:pt>
                <c:pt idx="2">
                  <c:v>3593668</c:v>
                </c:pt>
                <c:pt idx="3">
                  <c:v>3517369</c:v>
                </c:pt>
                <c:pt idx="4">
                  <c:v>3189485</c:v>
                </c:pt>
                <c:pt idx="5">
                  <c:v>2465177</c:v>
                </c:pt>
                <c:pt idx="6">
                  <c:v>4359627</c:v>
                </c:pt>
                <c:pt idx="7">
                  <c:v>6108315</c:v>
                </c:pt>
                <c:pt idx="8">
                  <c:v>3804796</c:v>
                </c:pt>
                <c:pt idx="9">
                  <c:v>2541243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D5-4165-A827-6CF8F6BC48EB}"/>
            </c:ext>
          </c:extLst>
        </c:ser>
        <c:ser>
          <c:idx val="11"/>
          <c:order val="11"/>
          <c:tx>
            <c:strRef>
              <c:f>'Import. 2204 - vins'!$C$16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vins'!$D$16:$M$16</c:f>
              <c:numCache>
                <c:formatCode>0</c:formatCode>
                <c:ptCount val="10"/>
                <c:pt idx="0">
                  <c:v>3249790</c:v>
                </c:pt>
                <c:pt idx="1">
                  <c:v>2754687</c:v>
                </c:pt>
                <c:pt idx="2">
                  <c:v>2338696</c:v>
                </c:pt>
                <c:pt idx="3">
                  <c:v>1987091</c:v>
                </c:pt>
                <c:pt idx="4">
                  <c:v>2058245</c:v>
                </c:pt>
                <c:pt idx="5">
                  <c:v>1613604</c:v>
                </c:pt>
                <c:pt idx="6">
                  <c:v>1631731</c:v>
                </c:pt>
                <c:pt idx="7">
                  <c:v>2315966</c:v>
                </c:pt>
                <c:pt idx="8">
                  <c:v>2818407</c:v>
                </c:pt>
                <c:pt idx="9">
                  <c:v>2201781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2D5-4165-A827-6CF8F6BC48EB}"/>
            </c:ext>
          </c:extLst>
        </c:ser>
        <c:ser>
          <c:idx val="12"/>
          <c:order val="12"/>
          <c:tx>
            <c:strRef>
              <c:f>'Import. 2204 - 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vins'!$D$17:$M$17</c:f>
              <c:numCache>
                <c:formatCode>0</c:formatCode>
                <c:ptCount val="10"/>
                <c:pt idx="0">
                  <c:v>8758868</c:v>
                </c:pt>
                <c:pt idx="1">
                  <c:v>11176805</c:v>
                </c:pt>
                <c:pt idx="2">
                  <c:v>10109401</c:v>
                </c:pt>
                <c:pt idx="3">
                  <c:v>10199712</c:v>
                </c:pt>
                <c:pt idx="4">
                  <c:v>9660078</c:v>
                </c:pt>
                <c:pt idx="5">
                  <c:v>11101253</c:v>
                </c:pt>
                <c:pt idx="6">
                  <c:v>15741346</c:v>
                </c:pt>
                <c:pt idx="7">
                  <c:v>22503325</c:v>
                </c:pt>
                <c:pt idx="8">
                  <c:v>97725014</c:v>
                </c:pt>
                <c:pt idx="9">
                  <c:v>11782171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D5-4165-A827-6CF8F6BC48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6093904"/>
        <c:axId val="4660942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472785010</c:v>
                      </c:pt>
                      <c:pt idx="1">
                        <c:v>443178992</c:v>
                      </c:pt>
                      <c:pt idx="2">
                        <c:v>514292242</c:v>
                      </c:pt>
                      <c:pt idx="3">
                        <c:v>558934885</c:v>
                      </c:pt>
                      <c:pt idx="4">
                        <c:v>555057853</c:v>
                      </c:pt>
                      <c:pt idx="5">
                        <c:v>473004752</c:v>
                      </c:pt>
                      <c:pt idx="6">
                        <c:v>721226011</c:v>
                      </c:pt>
                      <c:pt idx="7">
                        <c:v>812986687</c:v>
                      </c:pt>
                      <c:pt idx="8">
                        <c:v>905937239</c:v>
                      </c:pt>
                      <c:pt idx="9">
                        <c:v>650191336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2D5-4165-A827-6CF8F6BC48E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385140728</c:v>
                      </c:pt>
                      <c:pt idx="1">
                        <c:v>354496099</c:v>
                      </c:pt>
                      <c:pt idx="2">
                        <c:v>418059659</c:v>
                      </c:pt>
                      <c:pt idx="3">
                        <c:v>445553763</c:v>
                      </c:pt>
                      <c:pt idx="4">
                        <c:v>441585530</c:v>
                      </c:pt>
                      <c:pt idx="5">
                        <c:v>366460845</c:v>
                      </c:pt>
                      <c:pt idx="6">
                        <c:v>548715429</c:v>
                      </c:pt>
                      <c:pt idx="7">
                        <c:v>648443760</c:v>
                      </c:pt>
                      <c:pt idx="8">
                        <c:v>683069802</c:v>
                      </c:pt>
                      <c:pt idx="9">
                        <c:v>538237500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2D5-4165-A827-6CF8F6BC48EB}"/>
                  </c:ext>
                </c:extLst>
              </c15:ser>
            </c15:filteredBarSeries>
          </c:ext>
        </c:extLst>
      </c:barChart>
      <c:catAx>
        <c:axId val="46609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094296"/>
        <c:crosses val="autoZero"/>
        <c:auto val="1"/>
        <c:lblAlgn val="ctr"/>
        <c:lblOffset val="100"/>
        <c:noMultiLvlLbl val="0"/>
      </c:catAx>
      <c:valAx>
        <c:axId val="466094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093904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8184835606718"/>
          <c:y val="0.69433645616154493"/>
          <c:w val="0.87604588786883975"/>
          <c:h val="0.28623457698269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4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vins et spiritueux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164278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00" b="95870" l="5801" r="90884">
                        <a14:foregroundMark x1="38122" y1="5900" x2="38122" y2="5900"/>
                        <a14:foregroundMark x1="71823" y1="28909" x2="71823" y2="28909"/>
                        <a14:foregroundMark x1="63812" y1="34513" x2="63812" y2="34513"/>
                        <a14:foregroundMark x1="54972" y1="62242" x2="54972" y2="62242"/>
                        <a14:foregroundMark x1="48619" y1="78171" x2="48619" y2="78171"/>
                        <a14:foregroundMark x1="69337" y1="68732" x2="69337" y2="68732"/>
                        <a14:foregroundMark x1="85912" y1="64602" x2="85912" y2="64602"/>
                        <a14:foregroundMark x1="79558" y1="77581" x2="79558" y2="77581"/>
                        <a14:foregroundMark x1="91160" y1="79941" x2="91160" y2="79941"/>
                        <a14:foregroundMark x1="80110" y1="93215" x2="80110" y2="93215"/>
                        <a14:foregroundMark x1="32044" y1="96165" x2="32044" y2="96165"/>
                        <a14:foregroundMark x1="5801" y1="69322" x2="5801" y2="69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62" y="4369535"/>
            <a:ext cx="1250672" cy="11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Vins et spiritueux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Appellations</a:t>
            </a:r>
            <a:endParaRPr lang="fr-FR" sz="1500" b="1" u="none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9590452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Vins et spiritueux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Vins et spiritueux Source : douane singapourienne, d’après Trade Data Monitor, données 2024</a:t>
            </a:r>
            <a:endParaRPr lang="fr-FR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66796" y="225532"/>
            <a:ext cx="11858405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Principaux postes (en valeur)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de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France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26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727066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4" y="4002520"/>
            <a:ext cx="32622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Balance commerciale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1799335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33517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Balance</a:t>
            </a:r>
            <a:r>
              <a:rPr lang="fr-FR" sz="2000" b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commerciale</a:t>
            </a:r>
            <a:endParaRPr lang="fr-FR" sz="2000" b="1" dirty="0" smtClean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306546893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21877" y="4002520"/>
            <a:ext cx="2951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Appellations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3845590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Vins et spiritueux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5682456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Vins et spiritueux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3374680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1541389308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39480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1658" y="5767702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Valeur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unitaire CAF d’un litre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4124490" y="5767701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468001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Singapour – Vins et spiritueux Source : douane singapourienne,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60" r:id="rId3"/>
    <p:sldLayoutId id="2147483657" r:id="rId4"/>
    <p:sldLayoutId id="2147483659" r:id="rId5"/>
    <p:sldLayoutId id="2147483664" r:id="rId6"/>
    <p:sldLayoutId id="2147483663" r:id="rId7"/>
    <p:sldLayoutId id="2147483653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4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363770" y="4279515"/>
            <a:ext cx="3530852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Singapour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3025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Vins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 pétillants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plus dans les importations en provenance de </a:t>
            </a:r>
            <a:r>
              <a:rPr lang="fr-FR" dirty="0" smtClean="0">
                <a:cs typeface="Calibri" panose="020F0502020204030204" pitchFamily="34" charset="0"/>
              </a:rPr>
              <a:t>France (69 %) </a:t>
            </a:r>
            <a:r>
              <a:rPr lang="fr-FR" dirty="0">
                <a:cs typeface="Calibri" panose="020F0502020204030204" pitchFamily="34" charset="0"/>
              </a:rPr>
              <a:t>que dans les </a:t>
            </a:r>
            <a:r>
              <a:rPr lang="fr-FR" dirty="0" smtClean="0">
                <a:cs typeface="Calibri" panose="020F0502020204030204" pitchFamily="34" charset="0"/>
              </a:rPr>
              <a:t>importations en provenance du monde (46 %)</a:t>
            </a:r>
            <a:endParaRPr lang="fr-FR" dirty="0" smtClean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8276605"/>
              </p:ext>
            </p:extLst>
          </p:nvPr>
        </p:nvGraphicFramePr>
        <p:xfrm>
          <a:off x="166796" y="1763597"/>
          <a:ext cx="5926185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672990"/>
              </p:ext>
            </p:extLst>
          </p:nvPr>
        </p:nvGraphicFramePr>
        <p:xfrm>
          <a:off x="6092811" y="1763597"/>
          <a:ext cx="5926014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2935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112909" y="3014999"/>
            <a:ext cx="5976769" cy="809896"/>
          </a:xfrm>
        </p:spPr>
        <p:txBody>
          <a:bodyPr>
            <a:normAutofit/>
          </a:bodyPr>
          <a:lstStyle/>
          <a:p>
            <a:r>
              <a:rPr lang="fr-FR" dirty="0"/>
              <a:t>220410 – Vins </a:t>
            </a:r>
            <a:r>
              <a:rPr lang="fr-FR" dirty="0" smtClean="0"/>
              <a:t>pétillants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798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220410 – Vins pétillants (en </a:t>
            </a:r>
            <a:r>
              <a:rPr lang="fr-FR" dirty="0" smtClean="0"/>
              <a:t>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principal fournisseur, a une part de marché supérieure à 95 </a:t>
            </a:r>
            <a:r>
              <a:rPr lang="fr-FR" dirty="0"/>
              <a:t>%. La valeur unitaire CAF d’un litre de </a:t>
            </a:r>
            <a:r>
              <a:rPr lang="fr-FR" i="1" dirty="0"/>
              <a:t>Vin pétillant </a:t>
            </a:r>
            <a:r>
              <a:rPr lang="fr-FR" dirty="0" smtClean="0"/>
              <a:t>français ne cesse d’augmenter pour atteindre 40 €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122115"/>
              </p:ext>
            </p:extLst>
          </p:nvPr>
        </p:nvGraphicFramePr>
        <p:xfrm>
          <a:off x="166797" y="1763597"/>
          <a:ext cx="396158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270741"/>
              </p:ext>
            </p:extLst>
          </p:nvPr>
        </p:nvGraphicFramePr>
        <p:xfrm>
          <a:off x="4128381" y="1763597"/>
          <a:ext cx="3938257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063482"/>
              </p:ext>
            </p:extLst>
          </p:nvPr>
        </p:nvGraphicFramePr>
        <p:xfrm>
          <a:off x="8066638" y="1763597"/>
          <a:ext cx="395856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6795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220410 – Vins pétillants : import et </a:t>
            </a:r>
            <a:r>
              <a:rPr lang="fr-FR" dirty="0" err="1" smtClean="0"/>
              <a:t>réexport</a:t>
            </a:r>
            <a:r>
              <a:rPr lang="fr-FR" dirty="0" smtClean="0"/>
              <a:t>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62157"/>
          </a:xfrm>
        </p:spPr>
        <p:txBody>
          <a:bodyPr>
            <a:normAutofit/>
          </a:bodyPr>
          <a:lstStyle/>
          <a:p>
            <a:r>
              <a:rPr lang="fr-FR" b="0" dirty="0"/>
              <a:t>Singapour importe principalement de France pour réexporter la quasi-totalité des volumes certaines années vers les pays d’Asie et principalement le Japon. </a:t>
            </a:r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736635"/>
              </p:ext>
            </p:extLst>
          </p:nvPr>
        </p:nvGraphicFramePr>
        <p:xfrm>
          <a:off x="166798" y="1815559"/>
          <a:ext cx="11858404" cy="4259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930508" y="3075438"/>
            <a:ext cx="10931525" cy="117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 rot="16200000">
            <a:off x="11647634" y="3547638"/>
            <a:ext cx="61908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Import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11612270" y="2434061"/>
            <a:ext cx="6561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Export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Accolade fermante 10"/>
          <p:cNvSpPr/>
          <p:nvPr/>
        </p:nvSpPr>
        <p:spPr>
          <a:xfrm>
            <a:off x="11703914" y="2177389"/>
            <a:ext cx="75066" cy="831867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ccolade fermante 11"/>
          <p:cNvSpPr/>
          <p:nvPr/>
        </p:nvSpPr>
        <p:spPr>
          <a:xfrm>
            <a:off x="11712767" y="3188990"/>
            <a:ext cx="104426" cy="1038977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308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103422" y="3024052"/>
            <a:ext cx="7985156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220421/22/29 – Vins tranquilles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9873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220421/22/29 – Vins tranquilles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66797" y="825910"/>
            <a:ext cx="11852028" cy="784776"/>
          </a:xfrm>
        </p:spPr>
        <p:txBody>
          <a:bodyPr>
            <a:normAutofit/>
          </a:bodyPr>
          <a:lstStyle/>
          <a:p>
            <a:r>
              <a:rPr lang="fr-FR" dirty="0"/>
              <a:t>La </a:t>
            </a:r>
            <a:r>
              <a:rPr lang="fr-FR" dirty="0" smtClean="0"/>
              <a:t>France renforce sa part de marché à 51 % en 2024, malgré une baisse des recettes. La </a:t>
            </a:r>
            <a:r>
              <a:rPr lang="fr-FR" dirty="0"/>
              <a:t>valeur unitaire CAF à la tonne des </a:t>
            </a:r>
            <a:r>
              <a:rPr lang="fr-FR" i="1" dirty="0"/>
              <a:t>Vins tranquilles </a:t>
            </a:r>
            <a:r>
              <a:rPr lang="fr-FR" dirty="0"/>
              <a:t>français baisse légèrement </a:t>
            </a:r>
            <a:r>
              <a:rPr lang="fr-FR" dirty="0" smtClean="0"/>
              <a:t>à 40 € en </a:t>
            </a:r>
            <a:r>
              <a:rPr lang="fr-FR" dirty="0"/>
              <a:t>2024.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264662"/>
              </p:ext>
            </p:extLst>
          </p:nvPr>
        </p:nvGraphicFramePr>
        <p:xfrm>
          <a:off x="196836" y="1763597"/>
          <a:ext cx="3931543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274985"/>
              </p:ext>
            </p:extLst>
          </p:nvPr>
        </p:nvGraphicFramePr>
        <p:xfrm>
          <a:off x="4128379" y="1763597"/>
          <a:ext cx="3938259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324986"/>
              </p:ext>
            </p:extLst>
          </p:nvPr>
        </p:nvGraphicFramePr>
        <p:xfrm>
          <a:off x="8066638" y="1763597"/>
          <a:ext cx="3958564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6732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tranquilles : import et </a:t>
            </a:r>
            <a:r>
              <a:rPr lang="fr-FR" dirty="0" err="1"/>
              <a:t>réexport</a:t>
            </a:r>
            <a:r>
              <a:rPr lang="fr-FR" dirty="0"/>
              <a:t> (en </a:t>
            </a:r>
            <a:r>
              <a:rPr lang="fr-FR" dirty="0" smtClean="0"/>
              <a:t>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17674"/>
          </a:xfrm>
        </p:spPr>
        <p:txBody>
          <a:bodyPr>
            <a:normAutofit/>
          </a:bodyPr>
          <a:lstStyle/>
          <a:p>
            <a:r>
              <a:rPr lang="fr-FR" b="0" dirty="0"/>
              <a:t>Singapour importe principalement d’Australie et de France pour réexporter plus d’un tiers des volumes vers les pays d’Asie, principalement Hong Kong. </a:t>
            </a:r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599849"/>
              </p:ext>
            </p:extLst>
          </p:nvPr>
        </p:nvGraphicFramePr>
        <p:xfrm>
          <a:off x="166798" y="1771075"/>
          <a:ext cx="11858404" cy="4276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948680" y="2559566"/>
            <a:ext cx="10944870" cy="1853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 rot="16200000">
            <a:off x="11702248" y="3291610"/>
            <a:ext cx="61908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Import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11683707" y="2124984"/>
            <a:ext cx="6561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Export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Accolade fermante 10"/>
          <p:cNvSpPr/>
          <p:nvPr/>
        </p:nvSpPr>
        <p:spPr>
          <a:xfrm>
            <a:off x="11874630" y="1893865"/>
            <a:ext cx="75501" cy="658086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ccolade fermante 11"/>
          <p:cNvSpPr/>
          <p:nvPr/>
        </p:nvSpPr>
        <p:spPr>
          <a:xfrm>
            <a:off x="11888676" y="2657475"/>
            <a:ext cx="61455" cy="1467797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320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 </a:t>
            </a:r>
          </a:p>
          <a:p>
            <a:r>
              <a:rPr lang="fr-FR" i="1" dirty="0" smtClean="0"/>
              <a:t>Source : </a:t>
            </a:r>
            <a:r>
              <a:rPr lang="fr-FR" i="1" smtClean="0"/>
              <a:t>douane </a:t>
            </a:r>
            <a:r>
              <a:rPr lang="fr-FR" i="1" smtClean="0"/>
              <a:t>française,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tranquilles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des appellations se réduit depuis </a:t>
            </a:r>
            <a:r>
              <a:rPr lang="fr-FR" dirty="0" smtClean="0"/>
              <a:t>2019 mais </a:t>
            </a:r>
            <a:r>
              <a:rPr lang="fr-FR" smtClean="0"/>
              <a:t>reste conséquente (51 %).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7154917"/>
              </p:ext>
            </p:extLst>
          </p:nvPr>
        </p:nvGraphicFramePr>
        <p:xfrm>
          <a:off x="166797" y="1763597"/>
          <a:ext cx="5935239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3317796"/>
              </p:ext>
            </p:extLst>
          </p:nvPr>
        </p:nvGraphicFramePr>
        <p:xfrm>
          <a:off x="6102036" y="1763597"/>
          <a:ext cx="5916789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5794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</a:t>
            </a:r>
            <a:r>
              <a:rPr lang="fr-FR" dirty="0"/>
              <a:t>Vins et spiritueux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singapourienne,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</a:t>
            </a:r>
            <a:r>
              <a:rPr lang="fr-FR" dirty="0" smtClean="0"/>
              <a:t>postes d’importation </a:t>
            </a:r>
            <a:r>
              <a:rPr lang="fr-FR" dirty="0"/>
              <a:t>(en </a:t>
            </a:r>
            <a:r>
              <a:rPr lang="fr-FR" dirty="0" smtClean="0"/>
              <a:t>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plus dans les importations en provenance de France </a:t>
            </a:r>
            <a:r>
              <a:rPr lang="fr-FR" dirty="0" smtClean="0">
                <a:cs typeface="Calibri" panose="020F0502020204030204" pitchFamily="34" charset="0"/>
              </a:rPr>
              <a:t>(42 %) que </a:t>
            </a:r>
            <a:r>
              <a:rPr lang="fr-FR" dirty="0">
                <a:cs typeface="Calibri" panose="020F0502020204030204" pitchFamily="34" charset="0"/>
              </a:rPr>
              <a:t>dans les importations </a:t>
            </a:r>
            <a:r>
              <a:rPr lang="fr-FR" dirty="0" smtClean="0">
                <a:cs typeface="Calibri" panose="020F0502020204030204" pitchFamily="34" charset="0"/>
              </a:rPr>
              <a:t>en provenance du monde (26 %).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116154"/>
              </p:ext>
            </p:extLst>
          </p:nvPr>
        </p:nvGraphicFramePr>
        <p:xfrm>
          <a:off x="166797" y="1763596"/>
          <a:ext cx="5935239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347351"/>
              </p:ext>
            </p:extLst>
          </p:nvPr>
        </p:nvGraphicFramePr>
        <p:xfrm>
          <a:off x="6096000" y="1763596"/>
          <a:ext cx="5929202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064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reste le 1</a:t>
            </a:r>
            <a:r>
              <a:rPr lang="fr-FR" baseline="30000" dirty="0" smtClean="0"/>
              <a:t>er</a:t>
            </a:r>
            <a:r>
              <a:rPr lang="fr-FR" dirty="0" smtClean="0"/>
              <a:t> fournisseur, avec une part de marché qui baisse légèrement depuis 2021, où elle atteignait 54 %.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0618037"/>
              </p:ext>
            </p:extLst>
          </p:nvPr>
        </p:nvGraphicFramePr>
        <p:xfrm>
          <a:off x="166798" y="1763597"/>
          <a:ext cx="5917131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485273"/>
              </p:ext>
            </p:extLst>
          </p:nvPr>
        </p:nvGraphicFramePr>
        <p:xfrm>
          <a:off x="6092811" y="1763597"/>
          <a:ext cx="5926014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659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830785" y="3024052"/>
            <a:ext cx="4530430" cy="809896"/>
          </a:xfrm>
        </p:spPr>
        <p:txBody>
          <a:bodyPr/>
          <a:lstStyle/>
          <a:p>
            <a:r>
              <a:rPr lang="fr-FR" dirty="0"/>
              <a:t>2208 - </a:t>
            </a:r>
            <a:r>
              <a:rPr lang="fr-FR" dirty="0" smtClean="0"/>
              <a:t>Spiritueux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8301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2208 – Spiritueux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1</a:t>
            </a:r>
            <a:r>
              <a:rPr lang="fr-FR" baseline="30000" dirty="0" smtClean="0"/>
              <a:t>er</a:t>
            </a:r>
            <a:r>
              <a:rPr lang="fr-FR" dirty="0" smtClean="0"/>
              <a:t> fournisseur, a une </a:t>
            </a:r>
            <a:r>
              <a:rPr lang="fr-FR" dirty="0"/>
              <a:t>part de marché </a:t>
            </a:r>
            <a:r>
              <a:rPr lang="fr-FR" dirty="0" smtClean="0"/>
              <a:t>qui continue néanmoins de </a:t>
            </a:r>
            <a:r>
              <a:rPr lang="fr-FR" dirty="0"/>
              <a:t>se </a:t>
            </a:r>
            <a:r>
              <a:rPr lang="fr-FR" dirty="0" smtClean="0"/>
              <a:t>dégrader (42 % en 2024 contre 54 % en 2021).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896250"/>
              </p:ext>
            </p:extLst>
          </p:nvPr>
        </p:nvGraphicFramePr>
        <p:xfrm>
          <a:off x="196836" y="1763597"/>
          <a:ext cx="3922491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094088"/>
              </p:ext>
            </p:extLst>
          </p:nvPr>
        </p:nvGraphicFramePr>
        <p:xfrm>
          <a:off x="4119327" y="1763597"/>
          <a:ext cx="3947311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98395"/>
              </p:ext>
            </p:extLst>
          </p:nvPr>
        </p:nvGraphicFramePr>
        <p:xfrm>
          <a:off x="8066638" y="1763597"/>
          <a:ext cx="395856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4064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2208 – Spiritueux  : import et </a:t>
            </a:r>
            <a:r>
              <a:rPr lang="fr-FR" dirty="0" err="1"/>
              <a:t>réexport</a:t>
            </a:r>
            <a:r>
              <a:rPr lang="fr-FR" dirty="0"/>
              <a:t> (en </a:t>
            </a:r>
            <a:r>
              <a:rPr lang="fr-FR" dirty="0" smtClean="0"/>
              <a:t>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9010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fr-FR" b="0" dirty="0"/>
              <a:t>Singapour importe principalement du Royaume-Uni et de la France pour réexporter la </a:t>
            </a:r>
          </a:p>
          <a:p>
            <a:pPr algn="just"/>
            <a:r>
              <a:rPr lang="fr-FR" b="0" dirty="0"/>
              <a:t>quasi-totalité des volumes certaines années vers les pays d’Asie. </a:t>
            </a:r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403836"/>
              </p:ext>
            </p:extLst>
          </p:nvPr>
        </p:nvGraphicFramePr>
        <p:xfrm>
          <a:off x="166798" y="1846123"/>
          <a:ext cx="11858404" cy="4192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13"/>
          <p:cNvSpPr/>
          <p:nvPr/>
        </p:nvSpPr>
        <p:spPr>
          <a:xfrm rot="16200000">
            <a:off x="11592552" y="3598652"/>
            <a:ext cx="61908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Import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5" name="Rectangle 14"/>
          <p:cNvSpPr/>
          <p:nvPr/>
        </p:nvSpPr>
        <p:spPr>
          <a:xfrm rot="16200000">
            <a:off x="11540904" y="2483253"/>
            <a:ext cx="6561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Export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Accolade fermante 15"/>
          <p:cNvSpPr/>
          <p:nvPr/>
        </p:nvSpPr>
        <p:spPr>
          <a:xfrm>
            <a:off x="11666164" y="1982709"/>
            <a:ext cx="79710" cy="1247310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ccolade fermante 16"/>
          <p:cNvSpPr/>
          <p:nvPr/>
        </p:nvSpPr>
        <p:spPr>
          <a:xfrm>
            <a:off x="11666163" y="3412223"/>
            <a:ext cx="83920" cy="661836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1023938" y="3299942"/>
            <a:ext cx="10878154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08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462617" y="3074704"/>
            <a:ext cx="3266765" cy="708591"/>
          </a:xfrm>
        </p:spPr>
        <p:txBody>
          <a:bodyPr>
            <a:normAutofit/>
          </a:bodyPr>
          <a:lstStyle/>
          <a:p>
            <a:r>
              <a:rPr lang="fr-FR" dirty="0" smtClean="0"/>
              <a:t>2204 – 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50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 – Vins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surplombe le marché en 2024, avec néanmoins des recettes qui baissent.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415232"/>
              </p:ext>
            </p:extLst>
          </p:nvPr>
        </p:nvGraphicFramePr>
        <p:xfrm>
          <a:off x="166797" y="1763597"/>
          <a:ext cx="5926185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9462775"/>
              </p:ext>
            </p:extLst>
          </p:nvPr>
        </p:nvGraphicFramePr>
        <p:xfrm>
          <a:off x="6092811" y="1763596"/>
          <a:ext cx="5926014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045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Vins et spiritueux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 – Vins : import et </a:t>
            </a:r>
            <a:r>
              <a:rPr lang="fr-FR" dirty="0" err="1"/>
              <a:t>réexport</a:t>
            </a:r>
            <a:r>
              <a:rPr lang="fr-FR" dirty="0"/>
              <a:t> (en </a:t>
            </a:r>
            <a:r>
              <a:rPr lang="fr-FR" dirty="0" smtClean="0"/>
              <a:t>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08621"/>
          </a:xfrm>
        </p:spPr>
        <p:txBody>
          <a:bodyPr>
            <a:normAutofit/>
          </a:bodyPr>
          <a:lstStyle/>
          <a:p>
            <a:r>
              <a:rPr lang="fr-FR" b="0" dirty="0"/>
              <a:t>Singapour importe principalement de France et d’Australie pour réexporter </a:t>
            </a:r>
            <a:r>
              <a:rPr lang="fr-FR" b="0" dirty="0" smtClean="0"/>
              <a:t>la majorité des </a:t>
            </a:r>
            <a:r>
              <a:rPr lang="fr-FR" b="0" dirty="0"/>
              <a:t>volumes vers les pays d’Asie. </a:t>
            </a:r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742719"/>
              </p:ext>
            </p:extLst>
          </p:nvPr>
        </p:nvGraphicFramePr>
        <p:xfrm>
          <a:off x="166798" y="1762023"/>
          <a:ext cx="11858404" cy="4367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11630764" y="3375421"/>
            <a:ext cx="61908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Import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11612223" y="2071054"/>
            <a:ext cx="6561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Export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Accolade fermante 9"/>
          <p:cNvSpPr/>
          <p:nvPr/>
        </p:nvSpPr>
        <p:spPr>
          <a:xfrm>
            <a:off x="11712767" y="1866066"/>
            <a:ext cx="75066" cy="831867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ccolade fermante 10"/>
          <p:cNvSpPr/>
          <p:nvPr/>
        </p:nvSpPr>
        <p:spPr>
          <a:xfrm>
            <a:off x="11711391" y="2801976"/>
            <a:ext cx="105802" cy="1425992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/>
          <p:cNvCxnSpPr/>
          <p:nvPr/>
        </p:nvCxnSpPr>
        <p:spPr>
          <a:xfrm>
            <a:off x="955675" y="2697933"/>
            <a:ext cx="1094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424521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640</Words>
  <Application>Microsoft Office PowerPoint</Application>
  <PresentationFormat>Grand écran</PresentationFormat>
  <Paragraphs>75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57</cp:revision>
  <dcterms:created xsi:type="dcterms:W3CDTF">2025-04-03T15:40:27Z</dcterms:created>
  <dcterms:modified xsi:type="dcterms:W3CDTF">2025-08-18T12:39:22Z</dcterms:modified>
</cp:coreProperties>
</file>