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 laits compo.'!$M$16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1E-43AF-9556-DE279C4AEA36}"/>
              </c:ext>
            </c:extLst>
          </c:dPt>
          <c:dPt>
            <c:idx val="1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1E-43AF-9556-DE279C4AEA36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1E-43AF-9556-DE279C4AEA36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1E-43AF-9556-DE279C4AEA36}"/>
              </c:ext>
            </c:extLst>
          </c:dPt>
          <c:dPt>
            <c:idx val="4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61E-43AF-9556-DE279C4AEA36}"/>
              </c:ext>
            </c:extLst>
          </c:dPt>
          <c:dPt>
            <c:idx val="5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61E-43AF-9556-DE279C4AEA36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61E-43AF-9556-DE279C4AEA3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61E-43AF-9556-DE279C4AEA3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61E-43AF-9556-DE279C4AEA3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61E-43AF-9556-DE279C4AEA36}"/>
              </c:ext>
            </c:extLst>
          </c:dPt>
          <c:dLbls>
            <c:dLbl>
              <c:idx val="0"/>
              <c:layout>
                <c:manualLayout>
                  <c:x val="-0.28916196662519406"/>
                  <c:y val="-0.191803487336133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345868070295453"/>
                      <c:h val="0.285099996798603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61E-43AF-9556-DE279C4AEA3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61E-43AF-9556-DE279C4AEA36}"/>
                </c:ext>
              </c:extLst>
            </c:dLbl>
            <c:dLbl>
              <c:idx val="2"/>
              <c:layout>
                <c:manualLayout>
                  <c:x val="0.13145459853541863"/>
                  <c:y val="0.206818558627074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61E-43AF-9556-DE279C4AE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compo.'!$C$17:$C$20</c15:sqref>
                  </c15:fullRef>
                </c:ext>
              </c:extLst>
              <c:f>'Import. TBB laits compo.'!$C$18:$C$20</c:f>
              <c:strCache>
                <c:ptCount val="3"/>
                <c:pt idx="0">
                  <c:v>0406 - Fromages</c:v>
                </c:pt>
                <c:pt idx="1">
                  <c:v>0402 - Lait concentré</c:v>
                </c:pt>
                <c:pt idx="2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compo.'!$M$17:$M$20</c15:sqref>
                  </c15:fullRef>
                </c:ext>
              </c:extLst>
              <c:f>'Import. TBB laits compo.'!$M$18:$M$20</c:f>
              <c:numCache>
                <c:formatCode>0%</c:formatCode>
                <c:ptCount val="3"/>
                <c:pt idx="0">
                  <c:v>0.78279503279229279</c:v>
                </c:pt>
                <c:pt idx="1">
                  <c:v>4.9182857509318625E-2</c:v>
                </c:pt>
                <c:pt idx="2">
                  <c:v>0.16802211244765486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4-861E-43AF-9556-DE279C4AE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8D-4AD9-9F3A-FB01D001F94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8D-4AD9-9F3A-FB01D001F941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8D-4AD9-9F3A-FB01D001F941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8D-4AD9-9F3A-FB01D001F941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8D-4AD9-9F3A-FB01D001F94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B8D-4AD9-9F3A-FB01D001F94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B8D-4AD9-9F3A-FB01D001F94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B8D-4AD9-9F3A-FB01D001F94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B8D-4AD9-9F3A-FB01D001F941}"/>
              </c:ext>
            </c:extLst>
          </c:dPt>
          <c:dLbls>
            <c:dLbl>
              <c:idx val="0"/>
              <c:layout>
                <c:manualLayout>
                  <c:x val="-0.28732905542050363"/>
                  <c:y val="-0.214115660998632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56689695088121"/>
                      <c:h val="0.285099996798603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B8D-4AD9-9F3A-FB01D001F94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8D-4AD9-9F3A-FB01D001F941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8D-4AD9-9F3A-FB01D001F94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8D-4AD9-9F3A-FB01D001F941}"/>
                </c:ext>
              </c:extLst>
            </c:dLbl>
            <c:dLbl>
              <c:idx val="4"/>
              <c:layout>
                <c:manualLayout>
                  <c:x val="-0.22241160462676973"/>
                  <c:y val="7.094528026811727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8D-4AD9-9F3A-FB01D001F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compo.'!$C$38:$C$43</c15:sqref>
                  </c15:fullRef>
                </c:ext>
              </c:extLst>
              <c:f>'Import. TBB laits compo.'!$C$40:$C$43</c:f>
              <c:strCache>
                <c:ptCount val="4"/>
                <c:pt idx="0">
                  <c:v>0406 - Fromages</c:v>
                </c:pt>
                <c:pt idx="1">
                  <c:v>0401 - Lait</c:v>
                </c:pt>
                <c:pt idx="2">
                  <c:v>0404 - Lactosérum</c:v>
                </c:pt>
                <c:pt idx="3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compo.'!$M$38:$M$43</c15:sqref>
                  </c15:fullRef>
                </c:ext>
              </c:extLst>
              <c:f>'Import. TBB laits compo.'!$M$40:$M$43</c:f>
              <c:numCache>
                <c:formatCode>0%</c:formatCode>
                <c:ptCount val="4"/>
                <c:pt idx="0">
                  <c:v>0.7726907796230843</c:v>
                </c:pt>
                <c:pt idx="1">
                  <c:v>8.8109072997444998E-2</c:v>
                </c:pt>
                <c:pt idx="2">
                  <c:v>8.4733107210395633E-2</c:v>
                </c:pt>
                <c:pt idx="3">
                  <c:v>5.4467033685498725E-2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8B8D-4AD9-9F3A-FB01D001F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128802974</c:v>
                </c:pt>
                <c:pt idx="1">
                  <c:v>132207322</c:v>
                </c:pt>
                <c:pt idx="2">
                  <c:v>139749191</c:v>
                </c:pt>
                <c:pt idx="3">
                  <c:v>148992962</c:v>
                </c:pt>
                <c:pt idx="4">
                  <c:v>171229911</c:v>
                </c:pt>
                <c:pt idx="5">
                  <c:v>184329702</c:v>
                </c:pt>
                <c:pt idx="6">
                  <c:v>197369119</c:v>
                </c:pt>
                <c:pt idx="7">
                  <c:v>223090744</c:v>
                </c:pt>
                <c:pt idx="8">
                  <c:v>240816326</c:v>
                </c:pt>
                <c:pt idx="9">
                  <c:v>254160979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AF-4C16-9764-165E93412A47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132523857</c:v>
                </c:pt>
                <c:pt idx="1">
                  <c:v>130243662</c:v>
                </c:pt>
                <c:pt idx="2">
                  <c:v>126972147</c:v>
                </c:pt>
                <c:pt idx="3">
                  <c:v>135850256</c:v>
                </c:pt>
                <c:pt idx="4">
                  <c:v>127016784</c:v>
                </c:pt>
                <c:pt idx="5">
                  <c:v>136429279</c:v>
                </c:pt>
                <c:pt idx="6">
                  <c:v>135525078</c:v>
                </c:pt>
                <c:pt idx="7">
                  <c:v>143832158</c:v>
                </c:pt>
                <c:pt idx="8">
                  <c:v>157974228</c:v>
                </c:pt>
                <c:pt idx="9">
                  <c:v>154235864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AF-4C16-9764-165E93412A47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78721710</c:v>
                </c:pt>
                <c:pt idx="1">
                  <c:v>80806746</c:v>
                </c:pt>
                <c:pt idx="2">
                  <c:v>93567101</c:v>
                </c:pt>
                <c:pt idx="3">
                  <c:v>94077049</c:v>
                </c:pt>
                <c:pt idx="4">
                  <c:v>97504757</c:v>
                </c:pt>
                <c:pt idx="5">
                  <c:v>117049798</c:v>
                </c:pt>
                <c:pt idx="6">
                  <c:v>114615693</c:v>
                </c:pt>
                <c:pt idx="7">
                  <c:v>143159614</c:v>
                </c:pt>
                <c:pt idx="8">
                  <c:v>149724997</c:v>
                </c:pt>
                <c:pt idx="9">
                  <c:v>153642905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AF-4C16-9764-165E93412A47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26167040</c:v>
                </c:pt>
                <c:pt idx="1">
                  <c:v>24942131</c:v>
                </c:pt>
                <c:pt idx="2">
                  <c:v>27539293</c:v>
                </c:pt>
                <c:pt idx="3">
                  <c:v>26891935</c:v>
                </c:pt>
                <c:pt idx="4">
                  <c:v>24749271</c:v>
                </c:pt>
                <c:pt idx="5">
                  <c:v>30656182</c:v>
                </c:pt>
                <c:pt idx="6">
                  <c:v>31274049</c:v>
                </c:pt>
                <c:pt idx="7">
                  <c:v>39168613</c:v>
                </c:pt>
                <c:pt idx="8">
                  <c:v>37598529</c:v>
                </c:pt>
                <c:pt idx="9">
                  <c:v>38527594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AF-4C16-9764-165E93412A47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10641278</c:v>
                </c:pt>
                <c:pt idx="1">
                  <c:v>9828840</c:v>
                </c:pt>
                <c:pt idx="2">
                  <c:v>10053833</c:v>
                </c:pt>
                <c:pt idx="3">
                  <c:v>10148326</c:v>
                </c:pt>
                <c:pt idx="4">
                  <c:v>10431353</c:v>
                </c:pt>
                <c:pt idx="5">
                  <c:v>12026391</c:v>
                </c:pt>
                <c:pt idx="6">
                  <c:v>15210871</c:v>
                </c:pt>
                <c:pt idx="7">
                  <c:v>13522952</c:v>
                </c:pt>
                <c:pt idx="8">
                  <c:v>14362170</c:v>
                </c:pt>
                <c:pt idx="9">
                  <c:v>20872466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AF-4C16-9764-165E93412A47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8331391</c:v>
                </c:pt>
                <c:pt idx="1">
                  <c:v>7723065</c:v>
                </c:pt>
                <c:pt idx="2">
                  <c:v>10996046</c:v>
                </c:pt>
                <c:pt idx="3">
                  <c:v>11736255</c:v>
                </c:pt>
                <c:pt idx="4">
                  <c:v>11338713</c:v>
                </c:pt>
                <c:pt idx="5">
                  <c:v>12459645</c:v>
                </c:pt>
                <c:pt idx="6">
                  <c:v>12061542</c:v>
                </c:pt>
                <c:pt idx="7">
                  <c:v>21448109</c:v>
                </c:pt>
                <c:pt idx="8">
                  <c:v>22609970</c:v>
                </c:pt>
                <c:pt idx="9">
                  <c:v>18291895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AF-4C16-9764-165E93412A47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10695434</c:v>
                </c:pt>
                <c:pt idx="1">
                  <c:v>11403580</c:v>
                </c:pt>
                <c:pt idx="2">
                  <c:v>12215921</c:v>
                </c:pt>
                <c:pt idx="3">
                  <c:v>11589635</c:v>
                </c:pt>
                <c:pt idx="4">
                  <c:v>9411311</c:v>
                </c:pt>
                <c:pt idx="5">
                  <c:v>10383065</c:v>
                </c:pt>
                <c:pt idx="6">
                  <c:v>10586853</c:v>
                </c:pt>
                <c:pt idx="7">
                  <c:v>14148701</c:v>
                </c:pt>
                <c:pt idx="8">
                  <c:v>17035381</c:v>
                </c:pt>
                <c:pt idx="9">
                  <c:v>17488380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AF-4C16-9764-165E93412A47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8229115</c:v>
                </c:pt>
                <c:pt idx="1">
                  <c:v>8225540</c:v>
                </c:pt>
                <c:pt idx="2">
                  <c:v>8693778</c:v>
                </c:pt>
                <c:pt idx="3">
                  <c:v>7996880</c:v>
                </c:pt>
                <c:pt idx="4">
                  <c:v>8021692</c:v>
                </c:pt>
                <c:pt idx="5">
                  <c:v>12748918</c:v>
                </c:pt>
                <c:pt idx="6">
                  <c:v>11533319</c:v>
                </c:pt>
                <c:pt idx="7">
                  <c:v>27170814</c:v>
                </c:pt>
                <c:pt idx="8">
                  <c:v>18390845</c:v>
                </c:pt>
                <c:pt idx="9">
                  <c:v>15607264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AF-4C16-9764-165E93412A47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2214718</c:v>
                </c:pt>
                <c:pt idx="1">
                  <c:v>2476887</c:v>
                </c:pt>
                <c:pt idx="2">
                  <c:v>2960560</c:v>
                </c:pt>
                <c:pt idx="3">
                  <c:v>3968602</c:v>
                </c:pt>
                <c:pt idx="4">
                  <c:v>4022167</c:v>
                </c:pt>
                <c:pt idx="5">
                  <c:v>6286263</c:v>
                </c:pt>
                <c:pt idx="6">
                  <c:v>6967076</c:v>
                </c:pt>
                <c:pt idx="7">
                  <c:v>8987358</c:v>
                </c:pt>
                <c:pt idx="8">
                  <c:v>8554362</c:v>
                </c:pt>
                <c:pt idx="9">
                  <c:v>9308732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AF-4C16-9764-165E93412A47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12756263</c:v>
                </c:pt>
                <c:pt idx="1">
                  <c:v>9985166</c:v>
                </c:pt>
                <c:pt idx="2">
                  <c:v>12612724</c:v>
                </c:pt>
                <c:pt idx="3">
                  <c:v>12810163</c:v>
                </c:pt>
                <c:pt idx="4">
                  <c:v>12554503</c:v>
                </c:pt>
                <c:pt idx="5">
                  <c:v>9304603</c:v>
                </c:pt>
                <c:pt idx="6">
                  <c:v>7655929</c:v>
                </c:pt>
                <c:pt idx="7">
                  <c:v>4623656</c:v>
                </c:pt>
                <c:pt idx="8">
                  <c:v>7511276</c:v>
                </c:pt>
                <c:pt idx="9">
                  <c:v>7858217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AF-4C16-9764-165E93412A47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15265541</c:v>
                </c:pt>
                <c:pt idx="1">
                  <c:v>17625504</c:v>
                </c:pt>
                <c:pt idx="2">
                  <c:v>20156914</c:v>
                </c:pt>
                <c:pt idx="3">
                  <c:v>24314130</c:v>
                </c:pt>
                <c:pt idx="4">
                  <c:v>22534983</c:v>
                </c:pt>
                <c:pt idx="5">
                  <c:v>29036654</c:v>
                </c:pt>
                <c:pt idx="6">
                  <c:v>33720301</c:v>
                </c:pt>
                <c:pt idx="7">
                  <c:v>43686141</c:v>
                </c:pt>
                <c:pt idx="8">
                  <c:v>41244224</c:v>
                </c:pt>
                <c:pt idx="9">
                  <c:v>37472525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AF-4C16-9764-165E93412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70888"/>
        <c:axId val="432171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434349321</c:v>
                      </c:pt>
                      <c:pt idx="1">
                        <c:v>435468443</c:v>
                      </c:pt>
                      <c:pt idx="2">
                        <c:v>465517508</c:v>
                      </c:pt>
                      <c:pt idx="3">
                        <c:v>488376193</c:v>
                      </c:pt>
                      <c:pt idx="4">
                        <c:v>498815445</c:v>
                      </c:pt>
                      <c:pt idx="5">
                        <c:v>560710500</c:v>
                      </c:pt>
                      <c:pt idx="6">
                        <c:v>576519830</c:v>
                      </c:pt>
                      <c:pt idx="7">
                        <c:v>682838860</c:v>
                      </c:pt>
                      <c:pt idx="8">
                        <c:v>715822308</c:v>
                      </c:pt>
                      <c:pt idx="9">
                        <c:v>727466821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FAF-4C16-9764-165E93412A47}"/>
                  </c:ext>
                </c:extLst>
              </c15:ser>
            </c15:filteredBarSeries>
          </c:ext>
        </c:extLst>
      </c:barChart>
      <c:catAx>
        <c:axId val="43217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1672"/>
        <c:crosses val="autoZero"/>
        <c:auto val="1"/>
        <c:lblAlgn val="ctr"/>
        <c:lblOffset val="100"/>
        <c:noMultiLvlLbl val="0"/>
      </c:catAx>
      <c:valAx>
        <c:axId val="432171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088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75052126023356"/>
          <c:y val="0.76470060891399394"/>
          <c:w val="0.86978137580923165"/>
          <c:h val="0.2156694692115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0.29654236296135478</c:v>
                </c:pt>
                <c:pt idx="1">
                  <c:v>0.30359793947227537</c:v>
                </c:pt>
                <c:pt idx="2">
                  <c:v>0.30020179391405405</c:v>
                </c:pt>
                <c:pt idx="3">
                  <c:v>0.30507826576222974</c:v>
                </c:pt>
                <c:pt idx="4">
                  <c:v>0.34327307367156606</c:v>
                </c:pt>
                <c:pt idx="5">
                  <c:v>0.32874308934824653</c:v>
                </c:pt>
                <c:pt idx="6">
                  <c:v>0.34234575938177181</c:v>
                </c:pt>
                <c:pt idx="7">
                  <c:v>0.32671067373054896</c:v>
                </c:pt>
                <c:pt idx="8">
                  <c:v>0.33641914104750142</c:v>
                </c:pt>
                <c:pt idx="9">
                  <c:v>0.34937810448952422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1-4BFD-81A2-2112C5B742D4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0.30510893097493758</c:v>
                </c:pt>
                <c:pt idx="1">
                  <c:v>0.29908863453510914</c:v>
                </c:pt>
                <c:pt idx="2">
                  <c:v>0.27275482622664321</c:v>
                </c:pt>
                <c:pt idx="3">
                  <c:v>0.27816723654258879</c:v>
                </c:pt>
                <c:pt idx="4">
                  <c:v>0.25463683066188941</c:v>
                </c:pt>
                <c:pt idx="5">
                  <c:v>0.24331500658539479</c:v>
                </c:pt>
                <c:pt idx="6">
                  <c:v>0.23507444314621406</c:v>
                </c:pt>
                <c:pt idx="7">
                  <c:v>0.21063850701174214</c:v>
                </c:pt>
                <c:pt idx="8">
                  <c:v>0.22068916578106978</c:v>
                </c:pt>
                <c:pt idx="9">
                  <c:v>0.21201772994675175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F1-4BFD-81A2-2112C5B742D4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0.18124055039100659</c:v>
                </c:pt>
                <c:pt idx="1">
                  <c:v>0.18556280552343032</c:v>
                </c:pt>
                <c:pt idx="2">
                  <c:v>0.20099587962221177</c:v>
                </c:pt>
                <c:pt idx="3">
                  <c:v>0.19263234029100185</c:v>
                </c:pt>
                <c:pt idx="4">
                  <c:v>0.19547261011535039</c:v>
                </c:pt>
                <c:pt idx="5">
                  <c:v>0.20875264151464973</c:v>
                </c:pt>
                <c:pt idx="6">
                  <c:v>0.1988061590179821</c:v>
                </c:pt>
                <c:pt idx="7">
                  <c:v>0.20965358357021449</c:v>
                </c:pt>
                <c:pt idx="8">
                  <c:v>0.20916503345408452</c:v>
                </c:pt>
                <c:pt idx="9">
                  <c:v>0.21120262885501412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F1-4BFD-81A2-2112C5B742D4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6.0244229091358473E-2</c:v>
                </c:pt>
                <c:pt idx="1">
                  <c:v>5.7276552184058027E-2</c:v>
                </c:pt>
                <c:pt idx="2">
                  <c:v>5.915844737680629E-2</c:v>
                </c:pt>
                <c:pt idx="3">
                  <c:v>5.5063976060765928E-2</c:v>
                </c:pt>
                <c:pt idx="4">
                  <c:v>4.9616087970171009E-2</c:v>
                </c:pt>
                <c:pt idx="5">
                  <c:v>5.4673814740405252E-2</c:v>
                </c:pt>
                <c:pt idx="6">
                  <c:v>5.4246267643560497E-2</c:v>
                </c:pt>
                <c:pt idx="7">
                  <c:v>5.7361429312912861E-2</c:v>
                </c:pt>
                <c:pt idx="8">
                  <c:v>5.2524947294601498E-2</c:v>
                </c:pt>
                <c:pt idx="9">
                  <c:v>5.2961307495836982E-2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F1-4BFD-81A2-2112C5B742D4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2.4499354518387747E-2</c:v>
                </c:pt>
                <c:pt idx="1">
                  <c:v>2.2570728506267446E-2</c:v>
                </c:pt>
                <c:pt idx="2">
                  <c:v>2.159711037119575E-2</c:v>
                </c:pt>
                <c:pt idx="3">
                  <c:v>2.0779731169246408E-2</c:v>
                </c:pt>
                <c:pt idx="4">
                  <c:v>2.0912249419221571E-2</c:v>
                </c:pt>
                <c:pt idx="5">
                  <c:v>2.1448485448373092E-2</c:v>
                </c:pt>
                <c:pt idx="6">
                  <c:v>2.6383951094969275E-2</c:v>
                </c:pt>
                <c:pt idx="7">
                  <c:v>1.9804016426364486E-2</c:v>
                </c:pt>
                <c:pt idx="8">
                  <c:v>2.0063875964033241E-2</c:v>
                </c:pt>
                <c:pt idx="9">
                  <c:v>2.8691983465731145E-2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F1-4BFD-81A2-2112C5B742D4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1.9181314663549342E-2</c:v>
                </c:pt>
                <c:pt idx="1">
                  <c:v>1.7735073859301443E-2</c:v>
                </c:pt>
                <c:pt idx="2">
                  <c:v>2.3621122323072754E-2</c:v>
                </c:pt>
                <c:pt idx="3">
                  <c:v>2.4031177539401476E-2</c:v>
                </c:pt>
                <c:pt idx="4">
                  <c:v>2.2731278900155145E-2</c:v>
                </c:pt>
                <c:pt idx="5">
                  <c:v>2.2221172958237806E-2</c:v>
                </c:pt>
                <c:pt idx="6">
                  <c:v>2.0921295976931098E-2</c:v>
                </c:pt>
                <c:pt idx="7">
                  <c:v>3.1410205623036744E-2</c:v>
                </c:pt>
                <c:pt idx="8">
                  <c:v>3.1586009191543661E-2</c:v>
                </c:pt>
                <c:pt idx="9">
                  <c:v>2.5144645050416671E-2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F1-4BFD-81A2-2112C5B742D4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2.4624037572744357E-2</c:v>
                </c:pt>
                <c:pt idx="1">
                  <c:v>2.6186926247604124E-2</c:v>
                </c:pt>
                <c:pt idx="2">
                  <c:v>2.6241593044444636E-2</c:v>
                </c:pt>
                <c:pt idx="3">
                  <c:v>2.3730958155038485E-2</c:v>
                </c:pt>
                <c:pt idx="4">
                  <c:v>1.8867320758281653E-2</c:v>
                </c:pt>
                <c:pt idx="5">
                  <c:v>1.8517693176781959E-2</c:v>
                </c:pt>
                <c:pt idx="6">
                  <c:v>1.8363380492913833E-2</c:v>
                </c:pt>
                <c:pt idx="7">
                  <c:v>2.0720409790385978E-2</c:v>
                </c:pt>
                <c:pt idx="8">
                  <c:v>2.3798337673488656E-2</c:v>
                </c:pt>
                <c:pt idx="9">
                  <c:v>2.4040106703368126E-2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F1-4BFD-81A2-2112C5B742D4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1.894584520370414E-2</c:v>
                </c:pt>
                <c:pt idx="1">
                  <c:v>1.8888946219232698E-2</c:v>
                </c:pt>
                <c:pt idx="2">
                  <c:v>1.8675512414884295E-2</c:v>
                </c:pt>
                <c:pt idx="3">
                  <c:v>1.6374426343095719E-2</c:v>
                </c:pt>
                <c:pt idx="4">
                  <c:v>1.6081482801720382E-2</c:v>
                </c:pt>
                <c:pt idx="5">
                  <c:v>2.2737077333133588E-2</c:v>
                </c:pt>
                <c:pt idx="6">
                  <c:v>2.000506903639377E-2</c:v>
                </c:pt>
                <c:pt idx="7">
                  <c:v>3.9790960344582613E-2</c:v>
                </c:pt>
                <c:pt idx="8">
                  <c:v>2.5691913753545664E-2</c:v>
                </c:pt>
                <c:pt idx="9">
                  <c:v>2.1454262310610591E-2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F1-4BFD-81A2-2112C5B742D4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5.0989328011404903E-3</c:v>
                </c:pt>
                <c:pt idx="1">
                  <c:v>5.6878679495956036E-3</c:v>
                </c:pt>
                <c:pt idx="2">
                  <c:v>6.3597178390119753E-3</c:v>
                </c:pt>
                <c:pt idx="3">
                  <c:v>8.1261168273204509E-3</c:v>
                </c:pt>
                <c:pt idx="4">
                  <c:v>8.0634371696329497E-3</c:v>
                </c:pt>
                <c:pt idx="5">
                  <c:v>1.1211245375287247E-2</c:v>
                </c:pt>
                <c:pt idx="6">
                  <c:v>1.2084711812948394E-2</c:v>
                </c:pt>
                <c:pt idx="7">
                  <c:v>1.3161755322478279E-2</c:v>
                </c:pt>
                <c:pt idx="8">
                  <c:v>1.1950398729400872E-2</c:v>
                </c:pt>
                <c:pt idx="9">
                  <c:v>1.2796091493497818E-2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F1-4BFD-81A2-2112C5B742D4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2.9368672594287305E-2</c:v>
                </c:pt>
                <c:pt idx="1">
                  <c:v>2.2929712038858348E-2</c:v>
                </c:pt>
                <c:pt idx="2">
                  <c:v>2.7093984185875133E-2</c:v>
                </c:pt>
                <c:pt idx="3">
                  <c:v>2.6230113555105256E-2</c:v>
                </c:pt>
                <c:pt idx="4">
                  <c:v>2.5168633260744363E-2</c:v>
                </c:pt>
                <c:pt idx="5">
                  <c:v>1.6594308471127257E-2</c:v>
                </c:pt>
                <c:pt idx="6">
                  <c:v>1.3279558831480263E-2</c:v>
                </c:pt>
                <c:pt idx="7">
                  <c:v>6.7712256446564858E-3</c:v>
                </c:pt>
                <c:pt idx="8">
                  <c:v>1.0493213072649868E-2</c:v>
                </c:pt>
                <c:pt idx="9">
                  <c:v>1.0802165505222403E-2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F1-4BFD-81A2-2112C5B742D4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3.5145769227529197E-2</c:v>
                </c:pt>
                <c:pt idx="1">
                  <c:v>4.0474813464267491E-2</c:v>
                </c:pt>
                <c:pt idx="2">
                  <c:v>4.3300012681800143E-2</c:v>
                </c:pt>
                <c:pt idx="3">
                  <c:v>4.9785657754205882E-2</c:v>
                </c:pt>
                <c:pt idx="4">
                  <c:v>4.5176995271267111E-2</c:v>
                </c:pt>
                <c:pt idx="5">
                  <c:v>5.1785465048362747E-2</c:v>
                </c:pt>
                <c:pt idx="6">
                  <c:v>5.8489403564834883E-2</c:v>
                </c:pt>
                <c:pt idx="7">
                  <c:v>6.3977233223076968E-2</c:v>
                </c:pt>
                <c:pt idx="8">
                  <c:v>5.7617964038080803E-2</c:v>
                </c:pt>
                <c:pt idx="9">
                  <c:v>5.1510974684026177E-2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F1-4BFD-81A2-2112C5B74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65400"/>
        <c:axId val="4321669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0.96485423077247079</c:v>
                      </c:pt>
                      <c:pt idx="1">
                        <c:v>0.95952518653573238</c:v>
                      </c:pt>
                      <c:pt idx="2">
                        <c:v>0.95669998731819994</c:v>
                      </c:pt>
                      <c:pt idx="3">
                        <c:v>0.95021434224579404</c:v>
                      </c:pt>
                      <c:pt idx="4">
                        <c:v>0.95482300472873294</c:v>
                      </c:pt>
                      <c:pt idx="5">
                        <c:v>0.94821453495163732</c:v>
                      </c:pt>
                      <c:pt idx="6">
                        <c:v>0.94151059643516499</c:v>
                      </c:pt>
                      <c:pt idx="7">
                        <c:v>0.9360227667769232</c:v>
                      </c:pt>
                      <c:pt idx="8">
                        <c:v>0.94238203596191916</c:v>
                      </c:pt>
                      <c:pt idx="9">
                        <c:v>0.94848902531597368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6F1-4BFD-81A2-2112C5B742D4}"/>
                  </c:ext>
                </c:extLst>
              </c15:ser>
            </c15:filteredBarSeries>
          </c:ext>
        </c:extLst>
      </c:barChart>
      <c:catAx>
        <c:axId val="43216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6968"/>
        <c:crosses val="autoZero"/>
        <c:auto val="1"/>
        <c:lblAlgn val="ctr"/>
        <c:lblOffset val="100"/>
        <c:noMultiLvlLbl val="0"/>
      </c:catAx>
      <c:valAx>
        <c:axId val="432166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5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51785508141923"/>
          <c:y val="0.76470060891399394"/>
          <c:w val="0.86162787292926457"/>
          <c:h val="0.2156694692115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19863</c:v>
                </c:pt>
                <c:pt idx="1">
                  <c:v>20477</c:v>
                </c:pt>
                <c:pt idx="2">
                  <c:v>20526</c:v>
                </c:pt>
                <c:pt idx="3">
                  <c:v>21437</c:v>
                </c:pt>
                <c:pt idx="4">
                  <c:v>22832</c:v>
                </c:pt>
                <c:pt idx="5">
                  <c:v>25662</c:v>
                </c:pt>
                <c:pt idx="6">
                  <c:v>26807</c:v>
                </c:pt>
                <c:pt idx="7">
                  <c:v>26394</c:v>
                </c:pt>
                <c:pt idx="8">
                  <c:v>26709</c:v>
                </c:pt>
                <c:pt idx="9">
                  <c:v>28476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4-47EC-B232-5DF23AAABF49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12820</c:v>
                </c:pt>
                <c:pt idx="1">
                  <c:v>14071</c:v>
                </c:pt>
                <c:pt idx="2">
                  <c:v>17016</c:v>
                </c:pt>
                <c:pt idx="3">
                  <c:v>16922</c:v>
                </c:pt>
                <c:pt idx="4">
                  <c:v>17230</c:v>
                </c:pt>
                <c:pt idx="5">
                  <c:v>19654</c:v>
                </c:pt>
                <c:pt idx="6">
                  <c:v>20567</c:v>
                </c:pt>
                <c:pt idx="7">
                  <c:v>19202</c:v>
                </c:pt>
                <c:pt idx="8">
                  <c:v>18779</c:v>
                </c:pt>
                <c:pt idx="9">
                  <c:v>19526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4-47EC-B232-5DF23AAABF49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14125</c:v>
                </c:pt>
                <c:pt idx="1">
                  <c:v>14320</c:v>
                </c:pt>
                <c:pt idx="2">
                  <c:v>12856</c:v>
                </c:pt>
                <c:pt idx="3">
                  <c:v>12692</c:v>
                </c:pt>
                <c:pt idx="4">
                  <c:v>12646</c:v>
                </c:pt>
                <c:pt idx="5">
                  <c:v>13559</c:v>
                </c:pt>
                <c:pt idx="6">
                  <c:v>13592</c:v>
                </c:pt>
                <c:pt idx="7">
                  <c:v>12642</c:v>
                </c:pt>
                <c:pt idx="8">
                  <c:v>12626</c:v>
                </c:pt>
                <c:pt idx="9">
                  <c:v>12800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D4-47EC-B232-5DF23AAABF49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1768</c:v>
                </c:pt>
                <c:pt idx="1">
                  <c:v>1967</c:v>
                </c:pt>
                <c:pt idx="2">
                  <c:v>2153</c:v>
                </c:pt>
                <c:pt idx="3">
                  <c:v>2440</c:v>
                </c:pt>
                <c:pt idx="4">
                  <c:v>2489</c:v>
                </c:pt>
                <c:pt idx="5">
                  <c:v>2749</c:v>
                </c:pt>
                <c:pt idx="6">
                  <c:v>3278</c:v>
                </c:pt>
                <c:pt idx="7">
                  <c:v>2975</c:v>
                </c:pt>
                <c:pt idx="8">
                  <c:v>3145</c:v>
                </c:pt>
                <c:pt idx="9">
                  <c:v>3530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D4-47EC-B232-5DF23AAABF49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1464</c:v>
                </c:pt>
                <c:pt idx="1">
                  <c:v>1438</c:v>
                </c:pt>
                <c:pt idx="2">
                  <c:v>1477</c:v>
                </c:pt>
                <c:pt idx="3">
                  <c:v>1688</c:v>
                </c:pt>
                <c:pt idx="4">
                  <c:v>1787</c:v>
                </c:pt>
                <c:pt idx="5">
                  <c:v>1864</c:v>
                </c:pt>
                <c:pt idx="6">
                  <c:v>2088</c:v>
                </c:pt>
                <c:pt idx="7">
                  <c:v>2478</c:v>
                </c:pt>
                <c:pt idx="8">
                  <c:v>2935</c:v>
                </c:pt>
                <c:pt idx="9">
                  <c:v>2950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D4-47EC-B232-5DF23AAABF49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945</c:v>
                </c:pt>
                <c:pt idx="1">
                  <c:v>1079</c:v>
                </c:pt>
                <c:pt idx="2">
                  <c:v>1005</c:v>
                </c:pt>
                <c:pt idx="3">
                  <c:v>835</c:v>
                </c:pt>
                <c:pt idx="4">
                  <c:v>901</c:v>
                </c:pt>
                <c:pt idx="5">
                  <c:v>928</c:v>
                </c:pt>
                <c:pt idx="6">
                  <c:v>967</c:v>
                </c:pt>
                <c:pt idx="7">
                  <c:v>1168</c:v>
                </c:pt>
                <c:pt idx="8">
                  <c:v>1717</c:v>
                </c:pt>
                <c:pt idx="9">
                  <c:v>2110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D4-47EC-B232-5DF23AAABF49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Islande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228</c:v>
                </c:pt>
                <c:pt idx="1">
                  <c:v>521</c:v>
                </c:pt>
                <c:pt idx="2">
                  <c:v>734</c:v>
                </c:pt>
                <c:pt idx="3">
                  <c:v>805</c:v>
                </c:pt>
                <c:pt idx="4">
                  <c:v>812</c:v>
                </c:pt>
                <c:pt idx="5">
                  <c:v>854</c:v>
                </c:pt>
                <c:pt idx="6">
                  <c:v>1026</c:v>
                </c:pt>
                <c:pt idx="7">
                  <c:v>1005</c:v>
                </c:pt>
                <c:pt idx="8">
                  <c:v>1488</c:v>
                </c:pt>
                <c:pt idx="9">
                  <c:v>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D4-47EC-B232-5DF23AAABF49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1455</c:v>
                </c:pt>
                <c:pt idx="1">
                  <c:v>1595</c:v>
                </c:pt>
                <c:pt idx="2">
                  <c:v>1655</c:v>
                </c:pt>
                <c:pt idx="3">
                  <c:v>1538</c:v>
                </c:pt>
                <c:pt idx="4">
                  <c:v>1333</c:v>
                </c:pt>
                <c:pt idx="5">
                  <c:v>1465</c:v>
                </c:pt>
                <c:pt idx="6">
                  <c:v>1498</c:v>
                </c:pt>
                <c:pt idx="7">
                  <c:v>1652</c:v>
                </c:pt>
                <c:pt idx="8">
                  <c:v>1664</c:v>
                </c:pt>
                <c:pt idx="9">
                  <c:v>1816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D4-47EC-B232-5DF23AAABF49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1468</c:v>
                </c:pt>
                <c:pt idx="1">
                  <c:v>1268</c:v>
                </c:pt>
                <c:pt idx="2">
                  <c:v>1114</c:v>
                </c:pt>
                <c:pt idx="3">
                  <c:v>1200</c:v>
                </c:pt>
                <c:pt idx="4">
                  <c:v>1732</c:v>
                </c:pt>
                <c:pt idx="5">
                  <c:v>1987</c:v>
                </c:pt>
                <c:pt idx="6">
                  <c:v>2050</c:v>
                </c:pt>
                <c:pt idx="7">
                  <c:v>1557</c:v>
                </c:pt>
                <c:pt idx="8">
                  <c:v>1472</c:v>
                </c:pt>
                <c:pt idx="9">
                  <c:v>1772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D4-47EC-B232-5DF23AAABF49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214</c:v>
                </c:pt>
                <c:pt idx="1">
                  <c:v>265</c:v>
                </c:pt>
                <c:pt idx="2">
                  <c:v>371</c:v>
                </c:pt>
                <c:pt idx="3">
                  <c:v>466</c:v>
                </c:pt>
                <c:pt idx="4">
                  <c:v>511</c:v>
                </c:pt>
                <c:pt idx="5">
                  <c:v>886</c:v>
                </c:pt>
                <c:pt idx="6">
                  <c:v>1060</c:v>
                </c:pt>
                <c:pt idx="7">
                  <c:v>1205</c:v>
                </c:pt>
                <c:pt idx="8">
                  <c:v>1161</c:v>
                </c:pt>
                <c:pt idx="9">
                  <c:v>1316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D4-47EC-B232-5DF23AAABF49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1116</c:v>
                </c:pt>
                <c:pt idx="1">
                  <c:v>1200</c:v>
                </c:pt>
                <c:pt idx="2">
                  <c:v>1731</c:v>
                </c:pt>
                <c:pt idx="3">
                  <c:v>2345</c:v>
                </c:pt>
                <c:pt idx="4">
                  <c:v>1863</c:v>
                </c:pt>
                <c:pt idx="5">
                  <c:v>2091</c:v>
                </c:pt>
                <c:pt idx="6">
                  <c:v>2861</c:v>
                </c:pt>
                <c:pt idx="7">
                  <c:v>2820</c:v>
                </c:pt>
                <c:pt idx="8">
                  <c:v>2583</c:v>
                </c:pt>
                <c:pt idx="9">
                  <c:v>2461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D4-47EC-B232-5DF23AAAB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5973088"/>
        <c:axId val="4759711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55466</c:v>
                      </c:pt>
                      <c:pt idx="1">
                        <c:v>58201</c:v>
                      </c:pt>
                      <c:pt idx="2">
                        <c:v>60638</c:v>
                      </c:pt>
                      <c:pt idx="3">
                        <c:v>62368</c:v>
                      </c:pt>
                      <c:pt idx="4">
                        <c:v>64136</c:v>
                      </c:pt>
                      <c:pt idx="5">
                        <c:v>71699</c:v>
                      </c:pt>
                      <c:pt idx="6">
                        <c:v>75794</c:v>
                      </c:pt>
                      <c:pt idx="7">
                        <c:v>73098</c:v>
                      </c:pt>
                      <c:pt idx="8">
                        <c:v>74279</c:v>
                      </c:pt>
                      <c:pt idx="9">
                        <c:v>78655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CD4-47EC-B232-5DF23AAABF4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55219</c:v>
                      </c:pt>
                      <c:pt idx="1">
                        <c:v>57662</c:v>
                      </c:pt>
                      <c:pt idx="2">
                        <c:v>59883</c:v>
                      </c:pt>
                      <c:pt idx="3">
                        <c:v>61521</c:v>
                      </c:pt>
                      <c:pt idx="4">
                        <c:v>63301</c:v>
                      </c:pt>
                      <c:pt idx="5">
                        <c:v>70786</c:v>
                      </c:pt>
                      <c:pt idx="6">
                        <c:v>74701</c:v>
                      </c:pt>
                      <c:pt idx="7">
                        <c:v>71993</c:v>
                      </c:pt>
                      <c:pt idx="8">
                        <c:v>72709</c:v>
                      </c:pt>
                      <c:pt idx="9">
                        <c:v>76656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CD4-47EC-B232-5DF23AAABF49}"/>
                  </c:ext>
                </c:extLst>
              </c15:ser>
            </c15:filteredBarSeries>
          </c:ext>
        </c:extLst>
      </c:barChart>
      <c:catAx>
        <c:axId val="47597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5971128"/>
        <c:crosses val="autoZero"/>
        <c:auto val="1"/>
        <c:lblAlgn val="ctr"/>
        <c:lblOffset val="100"/>
        <c:noMultiLvlLbl val="0"/>
      </c:catAx>
      <c:valAx>
        <c:axId val="475971128"/>
        <c:scaling>
          <c:orientation val="minMax"/>
          <c:max val="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597308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40799867706359"/>
          <c:y val="0.76389457932464577"/>
          <c:w val="0.86842023583885619"/>
          <c:h val="0.216408255542024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0.35811127537590598</c:v>
                </c:pt>
                <c:pt idx="1">
                  <c:v>0.35183244274153364</c:v>
                </c:pt>
                <c:pt idx="2">
                  <c:v>0.33850061017843597</c:v>
                </c:pt>
                <c:pt idx="3">
                  <c:v>0.34371793227296049</c:v>
                </c:pt>
                <c:pt idx="4">
                  <c:v>0.3559935137832107</c:v>
                </c:pt>
                <c:pt idx="5">
                  <c:v>0.35791294160309067</c:v>
                </c:pt>
                <c:pt idx="6">
                  <c:v>0.35368234952634775</c:v>
                </c:pt>
                <c:pt idx="7">
                  <c:v>0.36107691044898627</c:v>
                </c:pt>
                <c:pt idx="8">
                  <c:v>0.35957673097376108</c:v>
                </c:pt>
                <c:pt idx="9">
                  <c:v>0.36203674273727038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F0-432C-9B2A-3EC6A61C1748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0.23113258572819384</c:v>
                </c:pt>
                <c:pt idx="1">
                  <c:v>0.24176560540196904</c:v>
                </c:pt>
                <c:pt idx="2">
                  <c:v>0.28061611530723307</c:v>
                </c:pt>
                <c:pt idx="3">
                  <c:v>0.27132503848127243</c:v>
                </c:pt>
                <c:pt idx="4">
                  <c:v>0.26864787326930273</c:v>
                </c:pt>
                <c:pt idx="5">
                  <c:v>0.27411818853819442</c:v>
                </c:pt>
                <c:pt idx="6">
                  <c:v>0.27135393302899968</c:v>
                </c:pt>
                <c:pt idx="7">
                  <c:v>0.26268844564830773</c:v>
                </c:pt>
                <c:pt idx="8">
                  <c:v>0.25281708154390875</c:v>
                </c:pt>
                <c:pt idx="9">
                  <c:v>0.24824868094844574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F0-432C-9B2A-3EC6A61C1748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0.25466051274654744</c:v>
                </c:pt>
                <c:pt idx="1">
                  <c:v>0.24604388240751876</c:v>
                </c:pt>
                <c:pt idx="2">
                  <c:v>0.21201226953395561</c:v>
                </c:pt>
                <c:pt idx="3">
                  <c:v>0.20350179579271421</c:v>
                </c:pt>
                <c:pt idx="4">
                  <c:v>0.19717475364849693</c:v>
                </c:pt>
                <c:pt idx="5">
                  <c:v>0.18911002942858338</c:v>
                </c:pt>
                <c:pt idx="6">
                  <c:v>0.17932817901153125</c:v>
                </c:pt>
                <c:pt idx="7">
                  <c:v>0.17294590823278339</c:v>
                </c:pt>
                <c:pt idx="8">
                  <c:v>0.16998074825993889</c:v>
                </c:pt>
                <c:pt idx="9">
                  <c:v>0.1627359989829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F0-432C-9B2A-3EC6A61C1748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3.1875383117585546E-2</c:v>
                </c:pt>
                <c:pt idx="1">
                  <c:v>3.3796670160306526E-2</c:v>
                </c:pt>
                <c:pt idx="2">
                  <c:v>3.5505788449487118E-2</c:v>
                </c:pt>
                <c:pt idx="3">
                  <c:v>3.9122626988199079E-2</c:v>
                </c:pt>
                <c:pt idx="4">
                  <c:v>3.8808157664961956E-2</c:v>
                </c:pt>
                <c:pt idx="5">
                  <c:v>3.834084157380159E-2</c:v>
                </c:pt>
                <c:pt idx="6">
                  <c:v>4.3248805974087659E-2</c:v>
                </c:pt>
                <c:pt idx="7">
                  <c:v>4.0698787928534298E-2</c:v>
                </c:pt>
                <c:pt idx="8">
                  <c:v>4.2340365379178506E-2</c:v>
                </c:pt>
                <c:pt idx="9">
                  <c:v>4.4879537219502892E-2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F0-432C-9B2A-3EC6A61C1748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2.6394548011394368E-2</c:v>
                </c:pt>
                <c:pt idx="1">
                  <c:v>2.47074792529338E-2</c:v>
                </c:pt>
                <c:pt idx="2">
                  <c:v>2.4357663511329529E-2</c:v>
                </c:pt>
                <c:pt idx="3">
                  <c:v>2.7065161621344279E-2</c:v>
                </c:pt>
                <c:pt idx="4">
                  <c:v>2.7862666832979919E-2</c:v>
                </c:pt>
                <c:pt idx="5">
                  <c:v>2.5997573187910572E-2</c:v>
                </c:pt>
                <c:pt idx="6">
                  <c:v>2.7548354751035703E-2</c:v>
                </c:pt>
                <c:pt idx="7">
                  <c:v>3.3899696298120334E-2</c:v>
                </c:pt>
                <c:pt idx="8">
                  <c:v>3.9513186768804102E-2</c:v>
                </c:pt>
                <c:pt idx="9">
                  <c:v>3.7505562265590237E-2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F0-432C-9B2A-3EC6A61C1748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1.7037464392600874E-2</c:v>
                </c:pt>
                <c:pt idx="1">
                  <c:v>1.8539200357382175E-2</c:v>
                </c:pt>
                <c:pt idx="2">
                  <c:v>1.6573765625515352E-2</c:v>
                </c:pt>
                <c:pt idx="3">
                  <c:v>1.3388276038994356E-2</c:v>
                </c:pt>
                <c:pt idx="4">
                  <c:v>1.4048272421105151E-2</c:v>
                </c:pt>
                <c:pt idx="5">
                  <c:v>1.2942997810290241E-2</c:v>
                </c:pt>
                <c:pt idx="6">
                  <c:v>1.2758265825790959E-2</c:v>
                </c:pt>
                <c:pt idx="7">
                  <c:v>1.5978549344715313E-2</c:v>
                </c:pt>
                <c:pt idx="8">
                  <c:v>2.3115550828632588E-2</c:v>
                </c:pt>
                <c:pt idx="9">
                  <c:v>2.6826012332337421E-2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0F0-432C-9B2A-3EC6A61C1748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Islande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4.1106263296433855E-3</c:v>
                </c:pt>
                <c:pt idx="1">
                  <c:v>8.9517362244634965E-3</c:v>
                </c:pt>
                <c:pt idx="2">
                  <c:v>1.2104620864804249E-2</c:v>
                </c:pt>
                <c:pt idx="3">
                  <c:v>1.2907260133401745E-2</c:v>
                </c:pt>
                <c:pt idx="4">
                  <c:v>1.2660596233004865E-2</c:v>
                </c:pt>
                <c:pt idx="5">
                  <c:v>1.1910905312486925E-2</c:v>
                </c:pt>
                <c:pt idx="6">
                  <c:v>1.3536691558698577E-2</c:v>
                </c:pt>
                <c:pt idx="7">
                  <c:v>1.3748666174177132E-2</c:v>
                </c:pt>
                <c:pt idx="8">
                  <c:v>2.0032579867795743E-2</c:v>
                </c:pt>
                <c:pt idx="9">
                  <c:v>2.413069734918314E-2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0F0-432C-9B2A-3EC6A61C1748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2.6232286445750552E-2</c:v>
                </c:pt>
                <c:pt idx="1">
                  <c:v>2.7405027405027406E-2</c:v>
                </c:pt>
                <c:pt idx="2">
                  <c:v>2.7293116527589961E-2</c:v>
                </c:pt>
                <c:pt idx="3">
                  <c:v>2.4660082093381223E-2</c:v>
                </c:pt>
                <c:pt idx="4">
                  <c:v>2.0783959086940251E-2</c:v>
                </c:pt>
                <c:pt idx="5">
                  <c:v>2.0432642017322419E-2</c:v>
                </c:pt>
                <c:pt idx="6">
                  <c:v>1.9764097421959521E-2</c:v>
                </c:pt>
                <c:pt idx="7">
                  <c:v>2.2599797532080221E-2</c:v>
                </c:pt>
                <c:pt idx="8">
                  <c:v>2.2402024798395238E-2</c:v>
                </c:pt>
                <c:pt idx="9">
                  <c:v>2.3088169855698937E-2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0F0-432C-9B2A-3EC6A61C1748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2.6466664262791619E-2</c:v>
                </c:pt>
                <c:pt idx="1">
                  <c:v>2.1786567241112696E-2</c:v>
                </c:pt>
                <c:pt idx="2">
                  <c:v>1.8371318315247864E-2</c:v>
                </c:pt>
                <c:pt idx="3">
                  <c:v>1.9240636223704463E-2</c:v>
                </c:pt>
                <c:pt idx="4">
                  <c:v>2.7005114132468505E-2</c:v>
                </c:pt>
                <c:pt idx="5">
                  <c:v>2.771307828561068E-2</c:v>
                </c:pt>
                <c:pt idx="6">
                  <c:v>2.7046995804417235E-2</c:v>
                </c:pt>
                <c:pt idx="7">
                  <c:v>2.130017237133711E-2</c:v>
                </c:pt>
                <c:pt idx="8">
                  <c:v>1.9817175783195789E-2</c:v>
                </c:pt>
                <c:pt idx="9">
                  <c:v>2.2528764859195218E-2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F0-432C-9B2A-3EC6A61C1748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3.8582194497530017E-3</c:v>
                </c:pt>
                <c:pt idx="1">
                  <c:v>4.5531863713681895E-3</c:v>
                </c:pt>
                <c:pt idx="2">
                  <c:v>6.1182756687225828E-3</c:v>
                </c:pt>
                <c:pt idx="3">
                  <c:v>7.4717804002052335E-3</c:v>
                </c:pt>
                <c:pt idx="4">
                  <c:v>7.9674441811151304E-3</c:v>
                </c:pt>
                <c:pt idx="5">
                  <c:v>1.2357215581807277E-2</c:v>
                </c:pt>
                <c:pt idx="6">
                  <c:v>1.3985275879357205E-2</c:v>
                </c:pt>
                <c:pt idx="7">
                  <c:v>1.6484719144162632E-2</c:v>
                </c:pt>
                <c:pt idx="8">
                  <c:v>1.5630258888784179E-2</c:v>
                </c:pt>
                <c:pt idx="9">
                  <c:v>1.6731294895429408E-2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0F0-432C-9B2A-3EC6A61C1748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2.0120434139833412E-2</c:v>
                </c:pt>
                <c:pt idx="1">
                  <c:v>2.0618202436384254E-2</c:v>
                </c:pt>
                <c:pt idx="2">
                  <c:v>2.8546456017678683E-2</c:v>
                </c:pt>
                <c:pt idx="3">
                  <c:v>3.7599409953822473E-2</c:v>
                </c:pt>
                <c:pt idx="4">
                  <c:v>2.9047648746413871E-2</c:v>
                </c:pt>
                <c:pt idx="5">
                  <c:v>2.9163586660901825E-2</c:v>
                </c:pt>
                <c:pt idx="6">
                  <c:v>3.7747051217774497E-2</c:v>
                </c:pt>
                <c:pt idx="7">
                  <c:v>3.8578346876795531E-2</c:v>
                </c:pt>
                <c:pt idx="8">
                  <c:v>3.4774296907605112E-2</c:v>
                </c:pt>
                <c:pt idx="9">
                  <c:v>3.1288538554446632E-2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0F0-432C-9B2A-3EC6A61C1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5971912"/>
        <c:axId val="4759695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0.97987956586016667</c:v>
                      </c:pt>
                      <c:pt idx="1">
                        <c:v>0.97938179756361576</c:v>
                      </c:pt>
                      <c:pt idx="2">
                        <c:v>0.97145354398232131</c:v>
                      </c:pt>
                      <c:pt idx="3">
                        <c:v>0.96240059004617751</c:v>
                      </c:pt>
                      <c:pt idx="4">
                        <c:v>0.97095235125358614</c:v>
                      </c:pt>
                      <c:pt idx="5">
                        <c:v>0.9708364133390982</c:v>
                      </c:pt>
                      <c:pt idx="6">
                        <c:v>0.96225294878222567</c:v>
                      </c:pt>
                      <c:pt idx="7">
                        <c:v>0.96142165312320427</c:v>
                      </c:pt>
                      <c:pt idx="8">
                        <c:v>0.96522570309239486</c:v>
                      </c:pt>
                      <c:pt idx="9">
                        <c:v>0.96871146144555342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0F0-432C-9B2A-3EC6A61C1748}"/>
                  </c:ext>
                </c:extLst>
              </c15:ser>
            </c15:filteredBarSeries>
          </c:ext>
        </c:extLst>
      </c:barChart>
      <c:catAx>
        <c:axId val="47597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5969560"/>
        <c:crosses val="autoZero"/>
        <c:auto val="1"/>
        <c:lblAlgn val="ctr"/>
        <c:lblOffset val="100"/>
        <c:noMultiLvlLbl val="0"/>
      </c:catAx>
      <c:valAx>
        <c:axId val="4759695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5971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38946403562239"/>
          <c:w val="0.86616130167765382"/>
          <c:h val="0.216408199602024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Laits et produits laitiers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Laits et produits laitiers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– Laits et produits laitiers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Suisse – Laits et produits laitiers Source : douane suisse,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Suisse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024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</a:t>
            </a:r>
            <a:r>
              <a:rPr lang="fr-FR" dirty="0"/>
              <a:t>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suisse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de manière pratiquement équivalente dans les importations mondiales </a:t>
            </a:r>
            <a:r>
              <a:rPr lang="fr-FR" dirty="0" smtClean="0">
                <a:cs typeface="Calibri" panose="020F0502020204030204" pitchFamily="34" charset="0"/>
              </a:rPr>
              <a:t>(78 </a:t>
            </a:r>
            <a:r>
              <a:rPr lang="fr-FR" dirty="0">
                <a:cs typeface="Calibri" panose="020F0502020204030204" pitchFamily="34" charset="0"/>
              </a:rPr>
              <a:t>%) et dans </a:t>
            </a:r>
            <a:r>
              <a:rPr lang="fr-FR" dirty="0" smtClean="0">
                <a:cs typeface="Calibri" panose="020F0502020204030204" pitchFamily="34" charset="0"/>
              </a:rPr>
              <a:t>celles en </a:t>
            </a:r>
            <a:r>
              <a:rPr lang="fr-FR" dirty="0">
                <a:cs typeface="Calibri" panose="020F0502020204030204" pitchFamily="34" charset="0"/>
              </a:rPr>
              <a:t>provenance de France </a:t>
            </a:r>
            <a:r>
              <a:rPr lang="fr-FR" dirty="0" smtClean="0">
                <a:cs typeface="Calibri" panose="020F0502020204030204" pitchFamily="34" charset="0"/>
              </a:rPr>
              <a:t>(77 </a:t>
            </a:r>
            <a:r>
              <a:rPr lang="fr-FR" dirty="0" smtClean="0">
                <a:cs typeface="Calibri" panose="020F0502020204030204" pitchFamily="34" charset="0"/>
              </a:rPr>
              <a:t>%)</a:t>
            </a:r>
            <a:r>
              <a:rPr lang="fr-FR" i="1" dirty="0">
                <a:cs typeface="Calibri" panose="020F0502020204030204" pitchFamily="34" charset="0"/>
              </a:rPr>
              <a:t> </a:t>
            </a:r>
            <a:r>
              <a:rPr lang="fr-FR" dirty="0" smtClean="0">
                <a:cs typeface="Calibri" panose="020F0502020204030204" pitchFamily="34" charset="0"/>
              </a:rPr>
              <a:t>en 2024</a:t>
            </a:r>
            <a:r>
              <a:rPr lang="fr-FR" i="1" dirty="0" smtClean="0">
                <a:cs typeface="Calibri" panose="020F0502020204030204" pitchFamily="34" charset="0"/>
              </a:rPr>
              <a:t>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264038"/>
              </p:ext>
            </p:extLst>
          </p:nvPr>
        </p:nvGraphicFramePr>
        <p:xfrm>
          <a:off x="166796" y="1763597"/>
          <a:ext cx="5929203" cy="384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368930"/>
              </p:ext>
            </p:extLst>
          </p:nvPr>
        </p:nvGraphicFramePr>
        <p:xfrm>
          <a:off x="6095999" y="1763596"/>
          <a:ext cx="5922826" cy="384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047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Laits et produits laitiers </a:t>
            </a:r>
            <a:endParaRPr lang="fr-FR" i="1" dirty="0" smtClean="0"/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sont au plus haut. La France </a:t>
            </a:r>
            <a:r>
              <a:rPr lang="fr-FR" dirty="0" smtClean="0"/>
              <a:t>est  le second fournisseur, derrière l’Italie et a une </a:t>
            </a:r>
            <a:r>
              <a:rPr lang="fr-FR" dirty="0"/>
              <a:t>part de marché de </a:t>
            </a:r>
            <a:r>
              <a:rPr lang="fr-FR" dirty="0" smtClean="0"/>
              <a:t>21 </a:t>
            </a:r>
            <a:r>
              <a:rPr lang="fr-FR" dirty="0"/>
              <a:t>% en 2024.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920273"/>
              </p:ext>
            </p:extLst>
          </p:nvPr>
        </p:nvGraphicFramePr>
        <p:xfrm>
          <a:off x="166797" y="1763597"/>
          <a:ext cx="5915951" cy="388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854209"/>
              </p:ext>
            </p:extLst>
          </p:nvPr>
        </p:nvGraphicFramePr>
        <p:xfrm>
          <a:off x="6082748" y="1763597"/>
          <a:ext cx="5942454" cy="388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526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790299" y="3058032"/>
            <a:ext cx="4611402" cy="741936"/>
          </a:xfrm>
        </p:spPr>
        <p:txBody>
          <a:bodyPr/>
          <a:lstStyle/>
          <a:p>
            <a:r>
              <a:rPr lang="fr-FR" dirty="0" smtClean="0"/>
              <a:t>0406 –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7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– Laits et produits laitiers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3</a:t>
            </a:r>
            <a:r>
              <a:rPr lang="fr-FR" baseline="30000" dirty="0" smtClean="0"/>
              <a:t>e</a:t>
            </a:r>
            <a:r>
              <a:rPr lang="fr-FR" dirty="0" smtClean="0"/>
              <a:t> fournisseur, a </a:t>
            </a:r>
            <a:r>
              <a:rPr lang="fr-FR" dirty="0"/>
              <a:t>une part de marché de </a:t>
            </a:r>
            <a:r>
              <a:rPr lang="fr-FR" dirty="0" smtClean="0"/>
              <a:t>16 %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749526"/>
              </p:ext>
            </p:extLst>
          </p:nvPr>
        </p:nvGraphicFramePr>
        <p:xfrm>
          <a:off x="196836" y="1763597"/>
          <a:ext cx="5895975" cy="3868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681586"/>
              </p:ext>
            </p:extLst>
          </p:nvPr>
        </p:nvGraphicFramePr>
        <p:xfrm>
          <a:off x="6092812" y="1763596"/>
          <a:ext cx="5926014" cy="3868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29949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180</Words>
  <Application>Microsoft Office PowerPoint</Application>
  <PresentationFormat>Grand écran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41</cp:revision>
  <dcterms:created xsi:type="dcterms:W3CDTF">2025-04-03T15:40:27Z</dcterms:created>
  <dcterms:modified xsi:type="dcterms:W3CDTF">2025-08-18T12:43:07Z</dcterms:modified>
</cp:coreProperties>
</file>