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Suisse\Suiss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22004660660126"/>
          <c:y val="9.47756934338847E-2"/>
          <c:w val="0.53570167862358564"/>
          <c:h val="0.807221034258589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A1-41CB-B08C-A0E0106F3570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A1-41CB-B08C-A0E0106F3570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A1-41CB-B08C-A0E0106F3570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A1-41CB-B08C-A0E0106F3570}"/>
              </c:ext>
            </c:extLst>
          </c:dPt>
          <c:dPt>
            <c:idx val="4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A1-41CB-B08C-A0E0106F3570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0A1-41CB-B08C-A0E0106F3570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0A1-41CB-B08C-A0E0106F3570}"/>
              </c:ext>
            </c:extLst>
          </c:dPt>
          <c:dPt>
            <c:idx val="7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0A1-41CB-B08C-A0E0106F3570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0A1-41CB-B08C-A0E0106F3570}"/>
              </c:ext>
            </c:extLst>
          </c:dPt>
          <c:dPt>
            <c:idx val="9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0A1-41CB-B08C-A0E0106F357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0A1-41CB-B08C-A0E0106F3570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0A1-41CB-B08C-A0E0106F3570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0A1-41CB-B08C-A0E0106F3570}"/>
                </c:ext>
              </c:extLst>
            </c:dLbl>
            <c:dLbl>
              <c:idx val="2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0A1-41CB-B08C-A0E0106F357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0A1-41CB-B08C-A0E0106F3570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0A1-41CB-B08C-A0E0106F357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0A1-41CB-B08C-A0E0106F3570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0A1-41CB-B08C-A0E0106F357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0A1-41CB-B08C-A0E0106F3570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0A1-41CB-B08C-A0E0106F3570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0A1-41CB-B08C-A0E0106F3570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0A1-41CB-B08C-A0E0106F35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compo.'!$C$32:$C$44</c15:sqref>
                  </c15:fullRef>
                </c:ext>
              </c:extLst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1905 - Produits de boulangerie, biscuiterie</c:v>
                </c:pt>
                <c:pt idx="2">
                  <c:v>2202 - Eaux aromatisées</c:v>
                </c:pt>
                <c:pt idx="3">
                  <c:v>1804 - Beurre de cacao</c:v>
                </c:pt>
                <c:pt idx="4">
                  <c:v>1806 - Chocolat et préparations cacaotées</c:v>
                </c:pt>
                <c:pt idx="5">
                  <c:v>2103 - Sauces et moutardes</c:v>
                </c:pt>
                <c:pt idx="6">
                  <c:v>1902 - Pâtes alimentaires</c:v>
                </c:pt>
                <c:pt idx="7">
                  <c:v>1509 - Huile d'olive</c:v>
                </c:pt>
                <c:pt idx="8">
                  <c:v>1704 - Sucreries </c:v>
                </c:pt>
                <c:pt idx="9">
                  <c:v>2009 - Jus de fruits</c:v>
                </c:pt>
                <c:pt idx="10">
                  <c:v>Autres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compo.'!$M$32:$M$44</c15:sqref>
                  </c15:fullRef>
                </c:ext>
              </c:extLst>
              <c:f>'Import. TBB épicerie compo.'!$M$34:$M$44</c:f>
              <c:numCache>
                <c:formatCode>0%</c:formatCode>
                <c:ptCount val="11"/>
                <c:pt idx="0">
                  <c:v>0.29832349187872303</c:v>
                </c:pt>
                <c:pt idx="1">
                  <c:v>0.14465543787860374</c:v>
                </c:pt>
                <c:pt idx="2">
                  <c:v>9.2228448817768205E-2</c:v>
                </c:pt>
                <c:pt idx="3">
                  <c:v>7.7380667189741542E-2</c:v>
                </c:pt>
                <c:pt idx="4">
                  <c:v>6.9514458744341465E-2</c:v>
                </c:pt>
                <c:pt idx="5">
                  <c:v>5.3910749092064503E-2</c:v>
                </c:pt>
                <c:pt idx="6">
                  <c:v>4.2063622696082215E-2</c:v>
                </c:pt>
                <c:pt idx="7">
                  <c:v>3.5521435943852903E-2</c:v>
                </c:pt>
                <c:pt idx="8">
                  <c:v>3.2602707270702955E-2</c:v>
                </c:pt>
                <c:pt idx="9">
                  <c:v>3.1738051756977963E-2</c:v>
                </c:pt>
                <c:pt idx="10">
                  <c:v>0.12206092873114147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C0A1-41CB-B08C-A0E0106F3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F0-4742-8F6F-8FBADF73C47C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F0-4742-8F6F-8FBADF73C47C}"/>
              </c:ext>
            </c:extLst>
          </c:dPt>
          <c:dLbls>
            <c:dLbl>
              <c:idx val="0"/>
              <c:layout>
                <c:manualLayout>
                  <c:x val="-0.23194172239458744"/>
                  <c:y val="2.20290725736056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F0-4742-8F6F-8FBADF73C47C}"/>
                </c:ext>
              </c:extLst>
            </c:dLbl>
            <c:dLbl>
              <c:idx val="1"/>
              <c:layout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961964765456478"/>
                      <c:h val="0.30078329585014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9F0-4742-8F6F-8FBADF73C4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40179601</c:v>
                </c:pt>
                <c:pt idx="1">
                  <c:v>36455671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F0-4742-8F6F-8FBADF73C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188289643</c:v>
                </c:pt>
                <c:pt idx="1">
                  <c:v>191278446</c:v>
                </c:pt>
                <c:pt idx="2">
                  <c:v>185593555</c:v>
                </c:pt>
                <c:pt idx="3">
                  <c:v>186164443</c:v>
                </c:pt>
                <c:pt idx="4">
                  <c:v>180739549</c:v>
                </c:pt>
                <c:pt idx="5">
                  <c:v>199368165</c:v>
                </c:pt>
                <c:pt idx="6">
                  <c:v>192231816</c:v>
                </c:pt>
                <c:pt idx="7">
                  <c:v>196901477</c:v>
                </c:pt>
                <c:pt idx="8">
                  <c:v>202747065</c:v>
                </c:pt>
                <c:pt idx="9">
                  <c:v>195395385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89-4442-ADD8-D537D4B78479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164042295</c:v>
                </c:pt>
                <c:pt idx="1">
                  <c:v>180361635</c:v>
                </c:pt>
                <c:pt idx="2">
                  <c:v>187148451</c:v>
                </c:pt>
                <c:pt idx="3">
                  <c:v>182084759</c:v>
                </c:pt>
                <c:pt idx="4">
                  <c:v>174161324</c:v>
                </c:pt>
                <c:pt idx="5">
                  <c:v>190982924</c:v>
                </c:pt>
                <c:pt idx="6">
                  <c:v>175423244</c:v>
                </c:pt>
                <c:pt idx="7">
                  <c:v>170608553</c:v>
                </c:pt>
                <c:pt idx="8">
                  <c:v>180071045</c:v>
                </c:pt>
                <c:pt idx="9">
                  <c:v>170808927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89-4442-ADD8-D537D4B78479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38270726</c:v>
                </c:pt>
                <c:pt idx="1">
                  <c:v>34445455</c:v>
                </c:pt>
                <c:pt idx="2">
                  <c:v>38519022</c:v>
                </c:pt>
                <c:pt idx="3">
                  <c:v>44619127</c:v>
                </c:pt>
                <c:pt idx="4">
                  <c:v>44356332</c:v>
                </c:pt>
                <c:pt idx="5">
                  <c:v>56792648</c:v>
                </c:pt>
                <c:pt idx="6">
                  <c:v>64193531</c:v>
                </c:pt>
                <c:pt idx="7">
                  <c:v>65908267</c:v>
                </c:pt>
                <c:pt idx="8">
                  <c:v>73059708</c:v>
                </c:pt>
                <c:pt idx="9">
                  <c:v>85029523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89-4442-ADD8-D537D4B78479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1808067</c:v>
                </c:pt>
                <c:pt idx="1">
                  <c:v>1581558</c:v>
                </c:pt>
                <c:pt idx="2">
                  <c:v>1951089</c:v>
                </c:pt>
                <c:pt idx="3">
                  <c:v>2272262</c:v>
                </c:pt>
                <c:pt idx="4">
                  <c:v>2159549</c:v>
                </c:pt>
                <c:pt idx="5">
                  <c:v>2377747</c:v>
                </c:pt>
                <c:pt idx="6">
                  <c:v>2605935</c:v>
                </c:pt>
                <c:pt idx="7">
                  <c:v>3116733</c:v>
                </c:pt>
                <c:pt idx="8">
                  <c:v>2777571</c:v>
                </c:pt>
                <c:pt idx="9">
                  <c:v>2920131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89-4442-ADD8-D537D4B78479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230680</c:v>
                </c:pt>
                <c:pt idx="1">
                  <c:v>242747</c:v>
                </c:pt>
                <c:pt idx="2">
                  <c:v>265588</c:v>
                </c:pt>
                <c:pt idx="3">
                  <c:v>1056998</c:v>
                </c:pt>
                <c:pt idx="4">
                  <c:v>1756658</c:v>
                </c:pt>
                <c:pt idx="5">
                  <c:v>1129555</c:v>
                </c:pt>
                <c:pt idx="6">
                  <c:v>1016636</c:v>
                </c:pt>
                <c:pt idx="7">
                  <c:v>1505050</c:v>
                </c:pt>
                <c:pt idx="8">
                  <c:v>1464001</c:v>
                </c:pt>
                <c:pt idx="9">
                  <c:v>1566810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89-4442-ADD8-D537D4B78479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320418</c:v>
                </c:pt>
                <c:pt idx="1">
                  <c:v>175908</c:v>
                </c:pt>
                <c:pt idx="2">
                  <c:v>235929</c:v>
                </c:pt>
                <c:pt idx="3">
                  <c:v>366333</c:v>
                </c:pt>
                <c:pt idx="4">
                  <c:v>593197</c:v>
                </c:pt>
                <c:pt idx="5">
                  <c:v>230122</c:v>
                </c:pt>
                <c:pt idx="6">
                  <c:v>300579</c:v>
                </c:pt>
                <c:pt idx="7">
                  <c:v>799071</c:v>
                </c:pt>
                <c:pt idx="8">
                  <c:v>229800</c:v>
                </c:pt>
                <c:pt idx="9">
                  <c:v>436534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89-4442-ADD8-D537D4B78479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132992</c:v>
                </c:pt>
                <c:pt idx="1">
                  <c:v>156463</c:v>
                </c:pt>
                <c:pt idx="2">
                  <c:v>167067</c:v>
                </c:pt>
                <c:pt idx="3">
                  <c:v>132228</c:v>
                </c:pt>
                <c:pt idx="4">
                  <c:v>195108</c:v>
                </c:pt>
                <c:pt idx="5">
                  <c:v>258901</c:v>
                </c:pt>
                <c:pt idx="6">
                  <c:v>277332</c:v>
                </c:pt>
                <c:pt idx="7">
                  <c:v>408119</c:v>
                </c:pt>
                <c:pt idx="8">
                  <c:v>360836</c:v>
                </c:pt>
                <c:pt idx="9">
                  <c:v>405239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89-4442-ADD8-D537D4B78479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Kosovo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134847</c:v>
                </c:pt>
                <c:pt idx="1">
                  <c:v>263087</c:v>
                </c:pt>
                <c:pt idx="2">
                  <c:v>442068</c:v>
                </c:pt>
                <c:pt idx="3">
                  <c:v>125848</c:v>
                </c:pt>
                <c:pt idx="4">
                  <c:v>76250</c:v>
                </c:pt>
                <c:pt idx="5">
                  <c:v>52227</c:v>
                </c:pt>
                <c:pt idx="6">
                  <c:v>18844</c:v>
                </c:pt>
                <c:pt idx="7">
                  <c:v>92288</c:v>
                </c:pt>
                <c:pt idx="8">
                  <c:v>194893</c:v>
                </c:pt>
                <c:pt idx="9">
                  <c:v>356554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89-4442-ADD8-D537D4B78479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105172</c:v>
                </c:pt>
                <c:pt idx="1">
                  <c:v>53186</c:v>
                </c:pt>
                <c:pt idx="2">
                  <c:v>42776</c:v>
                </c:pt>
                <c:pt idx="3">
                  <c:v>68398</c:v>
                </c:pt>
                <c:pt idx="4">
                  <c:v>185961</c:v>
                </c:pt>
                <c:pt idx="5">
                  <c:v>270061</c:v>
                </c:pt>
                <c:pt idx="6">
                  <c:v>89214</c:v>
                </c:pt>
                <c:pt idx="7">
                  <c:v>143689</c:v>
                </c:pt>
                <c:pt idx="8">
                  <c:v>274179</c:v>
                </c:pt>
                <c:pt idx="9">
                  <c:v>297978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89-4442-ADD8-D537D4B78479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Albanie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48492</c:v>
                </c:pt>
                <c:pt idx="3">
                  <c:v>87552</c:v>
                </c:pt>
                <c:pt idx="4">
                  <c:v>72982</c:v>
                </c:pt>
                <c:pt idx="5">
                  <c:v>100036</c:v>
                </c:pt>
                <c:pt idx="6">
                  <c:v>135514</c:v>
                </c:pt>
                <c:pt idx="7">
                  <c:v>198626</c:v>
                </c:pt>
                <c:pt idx="8">
                  <c:v>148842</c:v>
                </c:pt>
                <c:pt idx="9">
                  <c:v>221820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89-4442-ADD8-D537D4B78479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670640</c:v>
                </c:pt>
                <c:pt idx="1">
                  <c:v>951927</c:v>
                </c:pt>
                <c:pt idx="2">
                  <c:v>1004462</c:v>
                </c:pt>
                <c:pt idx="3">
                  <c:v>1025386</c:v>
                </c:pt>
                <c:pt idx="4">
                  <c:v>1081261</c:v>
                </c:pt>
                <c:pt idx="5">
                  <c:v>873290</c:v>
                </c:pt>
                <c:pt idx="6">
                  <c:v>1155137</c:v>
                </c:pt>
                <c:pt idx="7">
                  <c:v>858337</c:v>
                </c:pt>
                <c:pt idx="8">
                  <c:v>697321</c:v>
                </c:pt>
                <c:pt idx="9">
                  <c:v>728423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89-4442-ADD8-D537D4B78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2840"/>
        <c:axId val="4321944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394005480</c:v>
                      </c:pt>
                      <c:pt idx="1">
                        <c:v>409510412</c:v>
                      </c:pt>
                      <c:pt idx="2">
                        <c:v>415418499</c:v>
                      </c:pt>
                      <c:pt idx="3">
                        <c:v>418003334</c:v>
                      </c:pt>
                      <c:pt idx="4">
                        <c:v>405378171</c:v>
                      </c:pt>
                      <c:pt idx="5">
                        <c:v>452435676</c:v>
                      </c:pt>
                      <c:pt idx="6">
                        <c:v>437447782</c:v>
                      </c:pt>
                      <c:pt idx="7">
                        <c:v>440540210</c:v>
                      </c:pt>
                      <c:pt idx="8">
                        <c:v>462025261</c:v>
                      </c:pt>
                      <c:pt idx="9">
                        <c:v>458167324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889-4442-ADD8-D537D4B7847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393069575</c:v>
                      </c:pt>
                      <c:pt idx="1">
                        <c:v>408555373</c:v>
                      </c:pt>
                      <c:pt idx="2">
                        <c:v>414156153</c:v>
                      </c:pt>
                      <c:pt idx="3">
                        <c:v>416889287</c:v>
                      </c:pt>
                      <c:pt idx="4">
                        <c:v>403926944</c:v>
                      </c:pt>
                      <c:pt idx="5">
                        <c:v>451455360</c:v>
                      </c:pt>
                      <c:pt idx="6">
                        <c:v>436369958</c:v>
                      </c:pt>
                      <c:pt idx="7">
                        <c:v>438592933</c:v>
                      </c:pt>
                      <c:pt idx="8">
                        <c:v>460775984</c:v>
                      </c:pt>
                      <c:pt idx="9">
                        <c:v>456361105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889-4442-ADD8-D537D4B78479}"/>
                  </c:ext>
                </c:extLst>
              </c15:ser>
            </c15:filteredBarSeries>
          </c:ext>
        </c:extLst>
      </c:barChart>
      <c:catAx>
        <c:axId val="432192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4408"/>
        <c:crosses val="autoZero"/>
        <c:auto val="1"/>
        <c:lblAlgn val="ctr"/>
        <c:lblOffset val="100"/>
        <c:noMultiLvlLbl val="0"/>
      </c:catAx>
      <c:valAx>
        <c:axId val="432194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284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14234710968076"/>
          <c:y val="0.76629627004659018"/>
          <c:w val="0.79126387069144632"/>
          <c:h val="0.21420692658481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0.47788584818668006</c:v>
                </c:pt>
                <c:pt idx="1">
                  <c:v>0.46709055592950344</c:v>
                </c:pt>
                <c:pt idx="2">
                  <c:v>0.44676285588331494</c:v>
                </c:pt>
                <c:pt idx="3">
                  <c:v>0.4453659285885026</c:v>
                </c:pt>
                <c:pt idx="4">
                  <c:v>0.44585417254744092</c:v>
                </c:pt>
                <c:pt idx="5">
                  <c:v>0.44065527007644728</c:v>
                </c:pt>
                <c:pt idx="6">
                  <c:v>0.43943945748477931</c:v>
                </c:pt>
                <c:pt idx="7">
                  <c:v>0.44695460829784411</c:v>
                </c:pt>
                <c:pt idx="8">
                  <c:v>0.43882246732825286</c:v>
                </c:pt>
                <c:pt idx="9">
                  <c:v>0.42647167260666541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1-4BD8-8D75-D88FA0BC0C3C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0.41634521174680106</c:v>
                </c:pt>
                <c:pt idx="1">
                  <c:v>0.440432354623501</c:v>
                </c:pt>
                <c:pt idx="2">
                  <c:v>0.45050581871174689</c:v>
                </c:pt>
                <c:pt idx="3">
                  <c:v>0.43560599686508722</c:v>
                </c:pt>
                <c:pt idx="4">
                  <c:v>0.42962679408803195</c:v>
                </c:pt>
                <c:pt idx="5">
                  <c:v>0.42212171614866201</c:v>
                </c:pt>
                <c:pt idx="6">
                  <c:v>0.40101527820753702</c:v>
                </c:pt>
                <c:pt idx="7">
                  <c:v>0.38727123909983152</c:v>
                </c:pt>
                <c:pt idx="8">
                  <c:v>0.38974285650584806</c:v>
                </c:pt>
                <c:pt idx="9">
                  <c:v>0.37280905479850412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1-4BD8-8D75-D88FA0BC0C3C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9.7132471355474551E-2</c:v>
                </c:pt>
                <c:pt idx="1">
                  <c:v>8.4113746538879208E-2</c:v>
                </c:pt>
                <c:pt idx="2">
                  <c:v>9.2723415285365041E-2</c:v>
                </c:pt>
                <c:pt idx="3">
                  <c:v>0.10674347157240617</c:v>
                </c:pt>
                <c:pt idx="4">
                  <c:v>0.10941963621420553</c:v>
                </c:pt>
                <c:pt idx="5">
                  <c:v>0.12552645826276529</c:v>
                </c:pt>
                <c:pt idx="6">
                  <c:v>0.14674558573941976</c:v>
                </c:pt>
                <c:pt idx="7">
                  <c:v>0.14960783488980495</c:v>
                </c:pt>
                <c:pt idx="8">
                  <c:v>0.15812924999354094</c:v>
                </c:pt>
                <c:pt idx="9">
                  <c:v>0.18558617899167335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21-4BD8-8D75-D88FA0BC0C3C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4.5889387122229871E-3</c:v>
                </c:pt>
                <c:pt idx="1">
                  <c:v>3.8620703006691805E-3</c:v>
                </c:pt>
                <c:pt idx="2">
                  <c:v>4.6966829948514163E-3</c:v>
                </c:pt>
                <c:pt idx="3">
                  <c:v>5.4359901349494977E-3</c:v>
                </c:pt>
                <c:pt idx="4">
                  <c:v>5.3272454080908072E-3</c:v>
                </c:pt>
                <c:pt idx="5">
                  <c:v>5.2554365761377318E-3</c:v>
                </c:pt>
                <c:pt idx="6">
                  <c:v>5.9571338734093751E-3</c:v>
                </c:pt>
                <c:pt idx="7">
                  <c:v>7.0747980076551926E-3</c:v>
                </c:pt>
                <c:pt idx="8">
                  <c:v>6.0117297352709036E-3</c:v>
                </c:pt>
                <c:pt idx="9">
                  <c:v>6.3735034059303631E-3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21-4BD8-8D75-D88FA0BC0C3C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5.8547409036036762E-4</c:v>
                </c:pt>
                <c:pt idx="1">
                  <c:v>5.927736948480812E-4</c:v>
                </c:pt>
                <c:pt idx="2">
                  <c:v>6.393263676011693E-4</c:v>
                </c:pt>
                <c:pt idx="3">
                  <c:v>2.528683180311667E-3</c:v>
                </c:pt>
                <c:pt idx="4">
                  <c:v>4.3333808420582169E-3</c:v>
                </c:pt>
                <c:pt idx="5">
                  <c:v>2.4966090428288862E-3</c:v>
                </c:pt>
                <c:pt idx="6">
                  <c:v>2.324016812594103E-3</c:v>
                </c:pt>
                <c:pt idx="7">
                  <c:v>3.4163737289724361E-3</c:v>
                </c:pt>
                <c:pt idx="8">
                  <c:v>3.1686600789561591E-3</c:v>
                </c:pt>
                <c:pt idx="9">
                  <c:v>3.4197331802736765E-3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21-4BD8-8D75-D88FA0BC0C3C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8.1323234387501407E-4</c:v>
                </c:pt>
                <c:pt idx="1">
                  <c:v>4.2955684359986433E-4</c:v>
                </c:pt>
                <c:pt idx="2">
                  <c:v>5.6793089515255312E-4</c:v>
                </c:pt>
                <c:pt idx="3">
                  <c:v>8.7638774670634569E-4</c:v>
                </c:pt>
                <c:pt idx="4">
                  <c:v>1.4633175697070279E-3</c:v>
                </c:pt>
                <c:pt idx="5">
                  <c:v>5.0862920898395289E-4</c:v>
                </c:pt>
                <c:pt idx="6">
                  <c:v>6.8711972575506166E-4</c:v>
                </c:pt>
                <c:pt idx="7">
                  <c:v>1.8138435081782886E-3</c:v>
                </c:pt>
                <c:pt idx="8">
                  <c:v>4.9737540216442837E-4</c:v>
                </c:pt>
                <c:pt idx="9">
                  <c:v>9.5278291823360146E-4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21-4BD8-8D75-D88FA0BC0C3C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3.3753845251086354E-4</c:v>
                </c:pt>
                <c:pt idx="1">
                  <c:v>3.8207331343751035E-4</c:v>
                </c:pt>
                <c:pt idx="2">
                  <c:v>4.0216552802093677E-4</c:v>
                </c:pt>
                <c:pt idx="3">
                  <c:v>3.1633240513818483E-4</c:v>
                </c:pt>
                <c:pt idx="4">
                  <c:v>4.8129873278253063E-4</c:v>
                </c:pt>
                <c:pt idx="5">
                  <c:v>5.7223825116744327E-4</c:v>
                </c:pt>
                <c:pt idx="6">
                  <c:v>6.339773829279582E-4</c:v>
                </c:pt>
                <c:pt idx="7">
                  <c:v>9.2640578711305382E-4</c:v>
                </c:pt>
                <c:pt idx="8">
                  <c:v>7.809876005892241E-4</c:v>
                </c:pt>
                <c:pt idx="9">
                  <c:v>8.8447817810769934E-4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21-4BD8-8D75-D88FA0BC0C3C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Kosovo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3.4224650885566365E-4</c:v>
                </c:pt>
                <c:pt idx="1">
                  <c:v>6.4244276162629048E-4</c:v>
                </c:pt>
                <c:pt idx="2">
                  <c:v>1.0641509732093081E-3</c:v>
                </c:pt>
                <c:pt idx="3">
                  <c:v>3.0106936898259285E-4</c:v>
                </c:pt>
                <c:pt idx="4">
                  <c:v>1.8809596928197694E-4</c:v>
                </c:pt>
                <c:pt idx="5">
                  <c:v>1.154351939301975E-4</c:v>
                </c:pt>
                <c:pt idx="6">
                  <c:v>4.3077141490684255E-5</c:v>
                </c:pt>
                <c:pt idx="7">
                  <c:v>2.094882553399609E-4</c:v>
                </c:pt>
                <c:pt idx="8">
                  <c:v>4.2182325610979959E-4</c:v>
                </c:pt>
                <c:pt idx="9">
                  <c:v>7.7821787221124485E-4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B21-4BD8-8D75-D88FA0BC0C3C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2.6693029751768933E-4</c:v>
                </c:pt>
                <c:pt idx="1">
                  <c:v>1.2987703960992328E-4</c:v>
                </c:pt>
                <c:pt idx="2">
                  <c:v>1.0297085975461098E-4</c:v>
                </c:pt>
                <c:pt idx="3">
                  <c:v>1.6363027381977773E-4</c:v>
                </c:pt>
                <c:pt idx="4">
                  <c:v>4.5873461696584547E-4</c:v>
                </c:pt>
                <c:pt idx="5">
                  <c:v>5.9690474099571226E-4</c:v>
                </c:pt>
                <c:pt idx="6">
                  <c:v>2.0394205587719724E-4</c:v>
                </c:pt>
                <c:pt idx="7">
                  <c:v>3.2616545944807172E-4</c:v>
                </c:pt>
                <c:pt idx="8">
                  <c:v>5.9342859177563458E-4</c:v>
                </c:pt>
                <c:pt idx="9">
                  <c:v>6.503693833914703E-4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21-4BD8-8D75-D88FA0BC0C3C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Albanie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1.1673047810035056E-4</c:v>
                </c:pt>
                <c:pt idx="3">
                  <c:v>2.0945287484238105E-4</c:v>
                </c:pt>
                <c:pt idx="4">
                  <c:v>1.8003436105098021E-4</c:v>
                </c:pt>
                <c:pt idx="5">
                  <c:v>2.2110546384056592E-4</c:v>
                </c:pt>
                <c:pt idx="6">
                  <c:v>3.0978326002805063E-4</c:v>
                </c:pt>
                <c:pt idx="7">
                  <c:v>4.5086917264601116E-4</c:v>
                </c:pt>
                <c:pt idx="8">
                  <c:v>3.2215121674916388E-4</c:v>
                </c:pt>
                <c:pt idx="9">
                  <c:v>4.8414626792547084E-4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B21-4BD8-8D75-D88FA0BC0C3C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1.7021083057017379E-3</c:v>
                </c:pt>
                <c:pt idx="1">
                  <c:v>2.3245489543254885E-3</c:v>
                </c:pt>
                <c:pt idx="2">
                  <c:v>2.4179520228828325E-3</c:v>
                </c:pt>
                <c:pt idx="3">
                  <c:v>2.4530569892535835E-3</c:v>
                </c:pt>
                <c:pt idx="4">
                  <c:v>2.6672896503842579E-3</c:v>
                </c:pt>
                <c:pt idx="5">
                  <c:v>1.9301970342409515E-3</c:v>
                </c:pt>
                <c:pt idx="6">
                  <c:v>2.6406283161815184E-3</c:v>
                </c:pt>
                <c:pt idx="7">
                  <c:v>1.9483737931663492E-3</c:v>
                </c:pt>
                <c:pt idx="8">
                  <c:v>1.5092702907428259E-3</c:v>
                </c:pt>
                <c:pt idx="9">
                  <c:v>1.5898623970835599E-3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21-4BD8-8D75-D88FA0BC0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7152"/>
        <c:axId val="432194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0.99829789169429806</c:v>
                      </c:pt>
                      <c:pt idx="1">
                        <c:v>0.99767545104567468</c:v>
                      </c:pt>
                      <c:pt idx="2">
                        <c:v>0.99758204797711725</c:v>
                      </c:pt>
                      <c:pt idx="3">
                        <c:v>0.99754694301074642</c:v>
                      </c:pt>
                      <c:pt idx="4">
                        <c:v>0.99733271034961579</c:v>
                      </c:pt>
                      <c:pt idx="5">
                        <c:v>0.9980698029657592</c:v>
                      </c:pt>
                      <c:pt idx="6">
                        <c:v>0.99735937168381839</c:v>
                      </c:pt>
                      <c:pt idx="7">
                        <c:v>0.99805162620683341</c:v>
                      </c:pt>
                      <c:pt idx="8">
                        <c:v>0.99849072970925701</c:v>
                      </c:pt>
                      <c:pt idx="9">
                        <c:v>0.99841013760291641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B21-4BD8-8D75-D88FA0BC0C3C}"/>
                  </c:ext>
                </c:extLst>
              </c15:ser>
            </c15:filteredBarSeries>
          </c:ext>
        </c:extLst>
      </c:barChart>
      <c:catAx>
        <c:axId val="43219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4800"/>
        <c:crosses val="autoZero"/>
        <c:auto val="1"/>
        <c:lblAlgn val="ctr"/>
        <c:lblOffset val="100"/>
        <c:noMultiLvlLbl val="0"/>
      </c:catAx>
      <c:valAx>
        <c:axId val="432194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93128027840909"/>
          <c:y val="0.76629632984284357"/>
          <c:w val="0.78936582341706274"/>
          <c:h val="0.214206871777079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69575591</c:v>
                </c:pt>
                <c:pt idx="1">
                  <c:v>66574137</c:v>
                </c:pt>
                <c:pt idx="2">
                  <c:v>63801015</c:v>
                </c:pt>
                <c:pt idx="3">
                  <c:v>68471071</c:v>
                </c:pt>
                <c:pt idx="4">
                  <c:v>70409745</c:v>
                </c:pt>
                <c:pt idx="5">
                  <c:v>79873123</c:v>
                </c:pt>
                <c:pt idx="6">
                  <c:v>84494607</c:v>
                </c:pt>
                <c:pt idx="7">
                  <c:v>79018268</c:v>
                </c:pt>
                <c:pt idx="8">
                  <c:v>88349504</c:v>
                </c:pt>
                <c:pt idx="9">
                  <c:v>84504866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0-46AE-8CC6-6884440E02F9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35356002</c:v>
                </c:pt>
                <c:pt idx="1">
                  <c:v>31166026</c:v>
                </c:pt>
                <c:pt idx="2">
                  <c:v>32211261</c:v>
                </c:pt>
                <c:pt idx="3">
                  <c:v>31397945</c:v>
                </c:pt>
                <c:pt idx="4">
                  <c:v>30930415</c:v>
                </c:pt>
                <c:pt idx="5">
                  <c:v>37177524</c:v>
                </c:pt>
                <c:pt idx="6">
                  <c:v>48578777</c:v>
                </c:pt>
                <c:pt idx="7">
                  <c:v>50114977</c:v>
                </c:pt>
                <c:pt idx="8">
                  <c:v>71278978</c:v>
                </c:pt>
                <c:pt idx="9">
                  <c:v>76707101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E0-46AE-8CC6-6884440E02F9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85801779</c:v>
                </c:pt>
                <c:pt idx="1">
                  <c:v>85283705</c:v>
                </c:pt>
                <c:pt idx="2">
                  <c:v>85016631</c:v>
                </c:pt>
                <c:pt idx="3">
                  <c:v>82974465</c:v>
                </c:pt>
                <c:pt idx="4">
                  <c:v>85251179</c:v>
                </c:pt>
                <c:pt idx="5">
                  <c:v>81652973</c:v>
                </c:pt>
                <c:pt idx="6">
                  <c:v>79467225</c:v>
                </c:pt>
                <c:pt idx="7">
                  <c:v>86559967</c:v>
                </c:pt>
                <c:pt idx="8">
                  <c:v>49460417</c:v>
                </c:pt>
                <c:pt idx="9">
                  <c:v>54558129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E0-46AE-8CC6-6884440E02F9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26523494</c:v>
                </c:pt>
                <c:pt idx="1">
                  <c:v>26325359</c:v>
                </c:pt>
                <c:pt idx="2">
                  <c:v>31767625</c:v>
                </c:pt>
                <c:pt idx="3">
                  <c:v>36279169</c:v>
                </c:pt>
                <c:pt idx="4">
                  <c:v>40604598</c:v>
                </c:pt>
                <c:pt idx="5">
                  <c:v>51634586</c:v>
                </c:pt>
                <c:pt idx="6">
                  <c:v>48118716</c:v>
                </c:pt>
                <c:pt idx="7">
                  <c:v>44805644</c:v>
                </c:pt>
                <c:pt idx="8">
                  <c:v>53224444</c:v>
                </c:pt>
                <c:pt idx="9">
                  <c:v>48271372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E0-46AE-8CC6-6884440E02F9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12013526</c:v>
                </c:pt>
                <c:pt idx="1">
                  <c:v>13606691</c:v>
                </c:pt>
                <c:pt idx="2">
                  <c:v>13867721</c:v>
                </c:pt>
                <c:pt idx="3">
                  <c:v>16537019</c:v>
                </c:pt>
                <c:pt idx="4">
                  <c:v>20638941</c:v>
                </c:pt>
                <c:pt idx="5">
                  <c:v>18467331</c:v>
                </c:pt>
                <c:pt idx="6">
                  <c:v>17919905</c:v>
                </c:pt>
                <c:pt idx="7">
                  <c:v>25190607</c:v>
                </c:pt>
                <c:pt idx="8">
                  <c:v>23515968</c:v>
                </c:pt>
                <c:pt idx="9">
                  <c:v>25247530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E0-46AE-8CC6-6884440E02F9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1941882</c:v>
                </c:pt>
                <c:pt idx="1">
                  <c:v>1927578</c:v>
                </c:pt>
                <c:pt idx="2">
                  <c:v>2422527</c:v>
                </c:pt>
                <c:pt idx="3">
                  <c:v>3163752</c:v>
                </c:pt>
                <c:pt idx="4">
                  <c:v>3144367</c:v>
                </c:pt>
                <c:pt idx="5">
                  <c:v>3313438</c:v>
                </c:pt>
                <c:pt idx="6">
                  <c:v>2936250</c:v>
                </c:pt>
                <c:pt idx="7">
                  <c:v>9460854</c:v>
                </c:pt>
                <c:pt idx="8">
                  <c:v>14631796</c:v>
                </c:pt>
                <c:pt idx="9">
                  <c:v>16051426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E0-46AE-8CC6-6884440E02F9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104538</c:v>
                </c:pt>
                <c:pt idx="1">
                  <c:v>110229</c:v>
                </c:pt>
                <c:pt idx="2">
                  <c:v>1163055</c:v>
                </c:pt>
                <c:pt idx="3">
                  <c:v>876745</c:v>
                </c:pt>
                <c:pt idx="4">
                  <c:v>146501</c:v>
                </c:pt>
                <c:pt idx="5">
                  <c:v>6147963</c:v>
                </c:pt>
                <c:pt idx="6">
                  <c:v>11736836</c:v>
                </c:pt>
                <c:pt idx="7">
                  <c:v>9899751</c:v>
                </c:pt>
                <c:pt idx="8">
                  <c:v>11696020</c:v>
                </c:pt>
                <c:pt idx="9">
                  <c:v>9136058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E0-46AE-8CC6-6884440E02F9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5972387</c:v>
                </c:pt>
                <c:pt idx="1">
                  <c:v>6169915</c:v>
                </c:pt>
                <c:pt idx="2">
                  <c:v>5447221</c:v>
                </c:pt>
                <c:pt idx="3">
                  <c:v>4937771</c:v>
                </c:pt>
                <c:pt idx="4">
                  <c:v>5766291</c:v>
                </c:pt>
                <c:pt idx="5">
                  <c:v>6514072</c:v>
                </c:pt>
                <c:pt idx="6">
                  <c:v>7715464</c:v>
                </c:pt>
                <c:pt idx="7">
                  <c:v>7947183</c:v>
                </c:pt>
                <c:pt idx="8">
                  <c:v>8702098</c:v>
                </c:pt>
                <c:pt idx="9">
                  <c:v>7410487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1E0-46AE-8CC6-6884440E02F9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5616761</c:v>
                </c:pt>
                <c:pt idx="1">
                  <c:v>5714951</c:v>
                </c:pt>
                <c:pt idx="2">
                  <c:v>5050786</c:v>
                </c:pt>
                <c:pt idx="3">
                  <c:v>3904147</c:v>
                </c:pt>
                <c:pt idx="4">
                  <c:v>5762056</c:v>
                </c:pt>
                <c:pt idx="5">
                  <c:v>7005834</c:v>
                </c:pt>
                <c:pt idx="6">
                  <c:v>18483387</c:v>
                </c:pt>
                <c:pt idx="7">
                  <c:v>16289426</c:v>
                </c:pt>
                <c:pt idx="8">
                  <c:v>7155922</c:v>
                </c:pt>
                <c:pt idx="9">
                  <c:v>6225305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E0-46AE-8CC6-6884440E02F9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887271</c:v>
                </c:pt>
                <c:pt idx="1">
                  <c:v>903157</c:v>
                </c:pt>
                <c:pt idx="2">
                  <c:v>1786006</c:v>
                </c:pt>
                <c:pt idx="3">
                  <c:v>2002465</c:v>
                </c:pt>
                <c:pt idx="4">
                  <c:v>1936857</c:v>
                </c:pt>
                <c:pt idx="5">
                  <c:v>2459654</c:v>
                </c:pt>
                <c:pt idx="6">
                  <c:v>2338636</c:v>
                </c:pt>
                <c:pt idx="7">
                  <c:v>2813285</c:v>
                </c:pt>
                <c:pt idx="8">
                  <c:v>3005826</c:v>
                </c:pt>
                <c:pt idx="9">
                  <c:v>5966104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1E0-46AE-8CC6-6884440E02F9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40160847</c:v>
                </c:pt>
                <c:pt idx="1">
                  <c:v>33003853</c:v>
                </c:pt>
                <c:pt idx="2">
                  <c:v>35204792</c:v>
                </c:pt>
                <c:pt idx="3">
                  <c:v>33078825</c:v>
                </c:pt>
                <c:pt idx="4">
                  <c:v>31473160</c:v>
                </c:pt>
                <c:pt idx="5">
                  <c:v>34170335</c:v>
                </c:pt>
                <c:pt idx="6">
                  <c:v>30258905</c:v>
                </c:pt>
                <c:pt idx="7">
                  <c:v>30413378</c:v>
                </c:pt>
                <c:pt idx="8">
                  <c:v>32088772</c:v>
                </c:pt>
                <c:pt idx="9">
                  <c:v>34237645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E0-46AE-8CC6-6884440E0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6368"/>
        <c:axId val="4321724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283954078</c:v>
                      </c:pt>
                      <c:pt idx="1">
                        <c:v>270785601</c:v>
                      </c:pt>
                      <c:pt idx="2">
                        <c:v>277738640</c:v>
                      </c:pt>
                      <c:pt idx="3">
                        <c:v>283623374</c:v>
                      </c:pt>
                      <c:pt idx="4">
                        <c:v>296064110</c:v>
                      </c:pt>
                      <c:pt idx="5">
                        <c:v>328416833</c:v>
                      </c:pt>
                      <c:pt idx="6">
                        <c:v>352048708</c:v>
                      </c:pt>
                      <c:pt idx="7">
                        <c:v>362513340</c:v>
                      </c:pt>
                      <c:pt idx="8">
                        <c:v>363109745</c:v>
                      </c:pt>
                      <c:pt idx="9">
                        <c:v>368316023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1E0-46AE-8CC6-6884440E02F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276883263</c:v>
                      </c:pt>
                      <c:pt idx="1">
                        <c:v>262551193</c:v>
                      </c:pt>
                      <c:pt idx="2">
                        <c:v>268154108</c:v>
                      </c:pt>
                      <c:pt idx="3">
                        <c:v>272706058</c:v>
                      </c:pt>
                      <c:pt idx="4">
                        <c:v>284561657</c:v>
                      </c:pt>
                      <c:pt idx="5">
                        <c:v>315350345</c:v>
                      </c:pt>
                      <c:pt idx="6">
                        <c:v>338720444</c:v>
                      </c:pt>
                      <c:pt idx="7">
                        <c:v>349293625</c:v>
                      </c:pt>
                      <c:pt idx="8">
                        <c:v>349248651</c:v>
                      </c:pt>
                      <c:pt idx="9">
                        <c:v>352220153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1E0-46AE-8CC6-6884440E02F9}"/>
                  </c:ext>
                </c:extLst>
              </c15:ser>
            </c15:filteredBarSeries>
          </c:ext>
        </c:extLst>
      </c:barChart>
      <c:catAx>
        <c:axId val="43219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2456"/>
        <c:crosses val="autoZero"/>
        <c:auto val="1"/>
        <c:lblAlgn val="ctr"/>
        <c:lblOffset val="100"/>
        <c:noMultiLvlLbl val="0"/>
      </c:catAx>
      <c:valAx>
        <c:axId val="432172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636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8530679418464"/>
          <c:y val="0.76470060891399394"/>
          <c:w val="0.79325534983369606"/>
          <c:h val="0.2156694692115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0.24502409505807485</c:v>
                </c:pt>
                <c:pt idx="1">
                  <c:v>0.24585552833734317</c:v>
                </c:pt>
                <c:pt idx="2">
                  <c:v>0.22971602006836356</c:v>
                </c:pt>
                <c:pt idx="3">
                  <c:v>0.24141547304207728</c:v>
                </c:pt>
                <c:pt idx="4">
                  <c:v>0.23781925137768303</c:v>
                </c:pt>
                <c:pt idx="5">
                  <c:v>0.24320654416638871</c:v>
                </c:pt>
                <c:pt idx="6">
                  <c:v>0.24000828601251392</c:v>
                </c:pt>
                <c:pt idx="7">
                  <c:v>0.21797340754411962</c:v>
                </c:pt>
                <c:pt idx="8">
                  <c:v>0.24331350291906928</c:v>
                </c:pt>
                <c:pt idx="9">
                  <c:v>0.22943575821571033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A3-407D-A615-37EF6E522488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0.12451309820597117</c:v>
                </c:pt>
                <c:pt idx="1">
                  <c:v>0.1150948421367501</c:v>
                </c:pt>
                <c:pt idx="2">
                  <c:v>0.11597688027852372</c:v>
                </c:pt>
                <c:pt idx="3">
                  <c:v>0.11070295285324404</c:v>
                </c:pt>
                <c:pt idx="4">
                  <c:v>0.10447201790179836</c:v>
                </c:pt>
                <c:pt idx="5">
                  <c:v>0.11320224868010953</c:v>
                </c:pt>
                <c:pt idx="6">
                  <c:v>0.13798879500503664</c:v>
                </c:pt>
                <c:pt idx="7">
                  <c:v>0.13824312506679065</c:v>
                </c:pt>
                <c:pt idx="8">
                  <c:v>0.19630147353935654</c:v>
                </c:pt>
                <c:pt idx="9">
                  <c:v>0.20826436052172512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A3-407D-A615-37EF6E522488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0.30216779982289954</c:v>
                </c:pt>
                <c:pt idx="1">
                  <c:v>0.31494918742005046</c:v>
                </c:pt>
                <c:pt idx="2">
                  <c:v>0.3061030002883286</c:v>
                </c:pt>
                <c:pt idx="3">
                  <c:v>0.29255157580912211</c:v>
                </c:pt>
                <c:pt idx="4">
                  <c:v>0.28794837374918558</c:v>
                </c:pt>
                <c:pt idx="5">
                  <c:v>0.24862602886131602</c:v>
                </c:pt>
                <c:pt idx="6">
                  <c:v>0.22572792682994308</c:v>
                </c:pt>
                <c:pt idx="7">
                  <c:v>0.23877732885636704</c:v>
                </c:pt>
                <c:pt idx="8">
                  <c:v>0.13621341118234104</c:v>
                </c:pt>
                <c:pt idx="9">
                  <c:v>0.14812857870155707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A3-407D-A615-37EF6E522488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9.3407688267114791E-2</c:v>
                </c:pt>
                <c:pt idx="1">
                  <c:v>9.7218459559081205E-2</c:v>
                </c:pt>
                <c:pt idx="2">
                  <c:v>0.11437956562327806</c:v>
                </c:pt>
                <c:pt idx="3">
                  <c:v>0.12791318461644138</c:v>
                </c:pt>
                <c:pt idx="4">
                  <c:v>0.13714799135903369</c:v>
                </c:pt>
                <c:pt idx="5">
                  <c:v>0.15722271458600906</c:v>
                </c:pt>
                <c:pt idx="6">
                  <c:v>0.13668198435768722</c:v>
                </c:pt>
                <c:pt idx="7">
                  <c:v>0.12359722817372734</c:v>
                </c:pt>
                <c:pt idx="8">
                  <c:v>0.14657949761166558</c:v>
                </c:pt>
                <c:pt idx="9">
                  <c:v>0.13105965797203453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A3-407D-A615-37EF6E522488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4.2307988969962955E-2</c:v>
                </c:pt>
                <c:pt idx="1">
                  <c:v>5.0248945844059117E-2</c:v>
                </c:pt>
                <c:pt idx="2">
                  <c:v>4.9930830654315868E-2</c:v>
                </c:pt>
                <c:pt idx="3">
                  <c:v>5.830626286816544E-2</c:v>
                </c:pt>
                <c:pt idx="4">
                  <c:v>6.9711053460684583E-2</c:v>
                </c:pt>
                <c:pt idx="5">
                  <c:v>5.6231377762539961E-2</c:v>
                </c:pt>
                <c:pt idx="6">
                  <c:v>5.0901777489267198E-2</c:v>
                </c:pt>
                <c:pt idx="7">
                  <c:v>6.9488772468345575E-2</c:v>
                </c:pt>
                <c:pt idx="8">
                  <c:v>6.476270142515729E-2</c:v>
                </c:pt>
                <c:pt idx="9">
                  <c:v>6.8548551850539499E-2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A3-407D-A615-37EF6E522488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6.8387184775701654E-3</c:v>
                </c:pt>
                <c:pt idx="1">
                  <c:v>7.1184656528321087E-3</c:v>
                </c:pt>
                <c:pt idx="2">
                  <c:v>8.7223261408639428E-3</c:v>
                </c:pt>
                <c:pt idx="3">
                  <c:v>1.1154764698624592E-2</c:v>
                </c:pt>
                <c:pt idx="4">
                  <c:v>1.06205612020991E-2</c:v>
                </c:pt>
                <c:pt idx="5">
                  <c:v>1.0089123537708557E-2</c:v>
                </c:pt>
                <c:pt idx="6">
                  <c:v>8.3404652063088953E-3</c:v>
                </c:pt>
                <c:pt idx="7">
                  <c:v>2.6097947181750607E-2</c:v>
                </c:pt>
                <c:pt idx="8">
                  <c:v>4.0295795421298866E-2</c:v>
                </c:pt>
                <c:pt idx="9">
                  <c:v>4.3580580256211116E-2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A3-407D-A615-37EF6E522488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3.6815107828808852E-4</c:v>
                </c:pt>
                <c:pt idx="1">
                  <c:v>4.0707112783297511E-4</c:v>
                </c:pt>
                <c:pt idx="2">
                  <c:v>4.1875880144008771E-3</c:v>
                </c:pt>
                <c:pt idx="3">
                  <c:v>3.0912297094385457E-3</c:v>
                </c:pt>
                <c:pt idx="4">
                  <c:v>4.9482863694623436E-4</c:v>
                </c:pt>
                <c:pt idx="5">
                  <c:v>1.8719999653610934E-2</c:v>
                </c:pt>
                <c:pt idx="6">
                  <c:v>3.3338670852329902E-2</c:v>
                </c:pt>
                <c:pt idx="7">
                  <c:v>2.7308652972605089E-2</c:v>
                </c:pt>
                <c:pt idx="8">
                  <c:v>3.2210702579739355E-2</c:v>
                </c:pt>
                <c:pt idx="9">
                  <c:v>2.4804943118100511E-2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A3-407D-A615-37EF6E522488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2.1032932656103641E-2</c:v>
                </c:pt>
                <c:pt idx="1">
                  <c:v>2.2785240342229274E-2</c:v>
                </c:pt>
                <c:pt idx="2">
                  <c:v>1.9612758959286328E-2</c:v>
                </c:pt>
                <c:pt idx="3">
                  <c:v>1.7409605316944011E-2</c:v>
                </c:pt>
                <c:pt idx="4">
                  <c:v>1.9476494466012784E-2</c:v>
                </c:pt>
                <c:pt idx="5">
                  <c:v>1.98347689443799E-2</c:v>
                </c:pt>
                <c:pt idx="6">
                  <c:v>2.1915899205629238E-2</c:v>
                </c:pt>
                <c:pt idx="7">
                  <c:v>2.1922456701869233E-2</c:v>
                </c:pt>
                <c:pt idx="8">
                  <c:v>2.3965476332781982E-2</c:v>
                </c:pt>
                <c:pt idx="9">
                  <c:v>2.0119914793932273E-2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DA3-407D-A615-37EF6E522488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1.9780525920110224E-2</c:v>
                </c:pt>
                <c:pt idx="1">
                  <c:v>2.1105077149209273E-2</c:v>
                </c:pt>
                <c:pt idx="2">
                  <c:v>1.8185391848969952E-2</c:v>
                </c:pt>
                <c:pt idx="3">
                  <c:v>1.3765251237720625E-2</c:v>
                </c:pt>
                <c:pt idx="4">
                  <c:v>1.9462190131725187E-2</c:v>
                </c:pt>
                <c:pt idx="5">
                  <c:v>2.1332140426553594E-2</c:v>
                </c:pt>
                <c:pt idx="6">
                  <c:v>5.2502357145420911E-2</c:v>
                </c:pt>
                <c:pt idx="7">
                  <c:v>4.4934693989468082E-2</c:v>
                </c:pt>
                <c:pt idx="8">
                  <c:v>1.9707325673674773E-2</c:v>
                </c:pt>
                <c:pt idx="9">
                  <c:v>1.6902074879321771E-2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A3-407D-A615-37EF6E522488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3.1246989169847385E-3</c:v>
                </c:pt>
                <c:pt idx="1">
                  <c:v>3.3353213637087003E-3</c:v>
                </c:pt>
                <c:pt idx="2">
                  <c:v>6.4305276356217489E-3</c:v>
                </c:pt>
                <c:pt idx="3">
                  <c:v>7.0602960953422686E-3</c:v>
                </c:pt>
                <c:pt idx="4">
                  <c:v>6.5420188890845301E-3</c:v>
                </c:pt>
                <c:pt idx="5">
                  <c:v>7.4894273156820802E-3</c:v>
                </c:pt>
                <c:pt idx="6">
                  <c:v>6.6429330568655289E-3</c:v>
                </c:pt>
                <c:pt idx="7">
                  <c:v>7.7605006204737184E-3</c:v>
                </c:pt>
                <c:pt idx="8">
                  <c:v>8.2780097240298528E-3</c:v>
                </c:pt>
                <c:pt idx="9">
                  <c:v>1.6198328683626126E-2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A3-407D-A615-37EF6E522488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0.14143430262691983</c:v>
                </c:pt>
                <c:pt idx="1">
                  <c:v>0.12188186106690363</c:v>
                </c:pt>
                <c:pt idx="2">
                  <c:v>0.12675511048804733</c:v>
                </c:pt>
                <c:pt idx="3">
                  <c:v>0.1166294037528797</c:v>
                </c:pt>
                <c:pt idx="4">
                  <c:v>0.10630521882574689</c:v>
                </c:pt>
                <c:pt idx="5">
                  <c:v>0.1040456260657017</c:v>
                </c:pt>
                <c:pt idx="6">
                  <c:v>8.5950904838997449E-2</c:v>
                </c:pt>
                <c:pt idx="7">
                  <c:v>8.3895886424483021E-2</c:v>
                </c:pt>
                <c:pt idx="8">
                  <c:v>8.8372103590885445E-2</c:v>
                </c:pt>
                <c:pt idx="9">
                  <c:v>9.2957251007241684E-2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DA3-407D-A615-37EF6E522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76768"/>
        <c:axId val="432166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0.85856569737308008</c:v>
                      </c:pt>
                      <c:pt idx="1">
                        <c:v>0.87811813893309665</c:v>
                      </c:pt>
                      <c:pt idx="2">
                        <c:v>0.87324488951195278</c:v>
                      </c:pt>
                      <c:pt idx="3">
                        <c:v>0.88337059624712044</c:v>
                      </c:pt>
                      <c:pt idx="4">
                        <c:v>0.89369478117425316</c:v>
                      </c:pt>
                      <c:pt idx="5">
                        <c:v>0.89595437393429822</c:v>
                      </c:pt>
                      <c:pt idx="6">
                        <c:v>0.91404909516100241</c:v>
                      </c:pt>
                      <c:pt idx="7">
                        <c:v>0.91610411357551691</c:v>
                      </c:pt>
                      <c:pt idx="8">
                        <c:v>0.91162789640911446</c:v>
                      </c:pt>
                      <c:pt idx="9">
                        <c:v>0.9070427489927585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DA3-407D-A615-37EF6E522488}"/>
                  </c:ext>
                </c:extLst>
              </c15:ser>
            </c15:filteredBarSeries>
          </c:ext>
        </c:extLst>
      </c:barChart>
      <c:catAx>
        <c:axId val="4321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6576"/>
        <c:crosses val="autoZero"/>
        <c:auto val="1"/>
        <c:lblAlgn val="ctr"/>
        <c:lblOffset val="100"/>
        <c:noMultiLvlLbl val="0"/>
      </c:catAx>
      <c:valAx>
        <c:axId val="4321665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6470060891399394"/>
          <c:w val="0.79496985279628396"/>
          <c:h val="0.2156694692115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24-4F9E-B29D-AC6EBDB34544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24-4F9E-B29D-AC6EBDB34544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24-4F9E-B29D-AC6EBDB34544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24-4F9E-B29D-AC6EBDB34544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924-4F9E-B29D-AC6EBDB34544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924-4F9E-B29D-AC6EBDB34544}"/>
              </c:ext>
            </c:extLst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924-4F9E-B29D-AC6EBDB34544}"/>
              </c:ext>
            </c:extLst>
          </c:dPt>
          <c:dPt>
            <c:idx val="7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924-4F9E-B29D-AC6EBDB34544}"/>
              </c:ext>
            </c:extLst>
          </c:dPt>
          <c:dPt>
            <c:idx val="8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924-4F9E-B29D-AC6EBDB34544}"/>
              </c:ext>
            </c:extLst>
          </c:dPt>
          <c:dPt>
            <c:idx val="9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924-4F9E-B29D-AC6EBDB34544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924-4F9E-B29D-AC6EBDB34544}"/>
              </c:ext>
            </c:extLst>
          </c:dPt>
          <c:dLbls>
            <c:dLbl>
              <c:idx val="0"/>
              <c:layout>
                <c:manualLayout>
                  <c:x val="-0.17855471950525559"/>
                  <c:y val="0.196882311292104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744983557652448"/>
                      <c:h val="0.278217298907858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24-4F9E-B29D-AC6EBDB34544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24-4F9E-B29D-AC6EBDB34544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924-4F9E-B29D-AC6EBDB34544}"/>
                </c:ext>
              </c:extLst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24952227972667"/>
                      <c:h val="0.1525031017795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924-4F9E-B29D-AC6EBDB34544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924-4F9E-B29D-AC6EBDB34544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924-4F9E-B29D-AC6EBDB34544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924-4F9E-B29D-AC6EBDB34544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924-4F9E-B29D-AC6EBDB34544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924-4F9E-B29D-AC6EBDB34544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F924-4F9E-B29D-AC6EBDB34544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924-4F9E-B29D-AC6EBDB345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2201 - Eaux minérales</c:v>
                </c:pt>
                <c:pt idx="2">
                  <c:v>2202 - Eaux aromatisées</c:v>
                </c:pt>
                <c:pt idx="3">
                  <c:v>1806 - Chocolat et préparations cacaotées</c:v>
                </c:pt>
                <c:pt idx="4">
                  <c:v>2103 - Sauces et moutardes</c:v>
                </c:pt>
                <c:pt idx="5">
                  <c:v>1804 - Beurre de cacao</c:v>
                </c:pt>
                <c:pt idx="6">
                  <c:v>09 - Café, thé, épices</c:v>
                </c:pt>
                <c:pt idx="7">
                  <c:v>1803 - Pâte de cacao</c:v>
                </c:pt>
                <c:pt idx="8">
                  <c:v>2009 - Jus de fruits</c:v>
                </c:pt>
                <c:pt idx="9">
                  <c:v>1704 - Sucreries 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0.22906584799603741</c:v>
                </c:pt>
                <c:pt idx="1">
                  <c:v>0.10722519550038583</c:v>
                </c:pt>
                <c:pt idx="2">
                  <c:v>9.728733866901132E-2</c:v>
                </c:pt>
                <c:pt idx="3">
                  <c:v>8.0973271468851582E-2</c:v>
                </c:pt>
                <c:pt idx="4">
                  <c:v>8.0671815699439764E-2</c:v>
                </c:pt>
                <c:pt idx="5">
                  <c:v>7.6762660615924558E-2</c:v>
                </c:pt>
                <c:pt idx="6">
                  <c:v>5.5838416633313244E-2</c:v>
                </c:pt>
                <c:pt idx="7">
                  <c:v>5.2674081093032364E-2</c:v>
                </c:pt>
                <c:pt idx="8">
                  <c:v>4.7501799062103271E-2</c:v>
                </c:pt>
                <c:pt idx="9">
                  <c:v>3.8375496644323763E-2</c:v>
                </c:pt>
                <c:pt idx="10">
                  <c:v>0.13362407661757691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924-4F9E-B29D-AC6EBDB34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567135487</c:v>
                </c:pt>
                <c:pt idx="1">
                  <c:v>585939650</c:v>
                </c:pt>
                <c:pt idx="2">
                  <c:v>587786869</c:v>
                </c:pt>
                <c:pt idx="3">
                  <c:v>592598216</c:v>
                </c:pt>
                <c:pt idx="4">
                  <c:v>600340789</c:v>
                </c:pt>
                <c:pt idx="5">
                  <c:v>649653112</c:v>
                </c:pt>
                <c:pt idx="6">
                  <c:v>712121316</c:v>
                </c:pt>
                <c:pt idx="7">
                  <c:v>779263562</c:v>
                </c:pt>
                <c:pt idx="8">
                  <c:v>875515798</c:v>
                </c:pt>
                <c:pt idx="9">
                  <c:v>928298420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4B-448F-A9FB-ECBEEA9CEB61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408500298</c:v>
                </c:pt>
                <c:pt idx="1">
                  <c:v>414867281</c:v>
                </c:pt>
                <c:pt idx="2">
                  <c:v>415188046</c:v>
                </c:pt>
                <c:pt idx="3">
                  <c:v>427724770</c:v>
                </c:pt>
                <c:pt idx="4">
                  <c:v>438982955</c:v>
                </c:pt>
                <c:pt idx="5">
                  <c:v>493620884</c:v>
                </c:pt>
                <c:pt idx="6">
                  <c:v>524665507</c:v>
                </c:pt>
                <c:pt idx="7">
                  <c:v>582512794</c:v>
                </c:pt>
                <c:pt idx="8">
                  <c:v>611791255</c:v>
                </c:pt>
                <c:pt idx="9">
                  <c:v>678174092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4B-448F-A9FB-ECBEEA9CEB61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238896944</c:v>
                </c:pt>
                <c:pt idx="1">
                  <c:v>236595018</c:v>
                </c:pt>
                <c:pt idx="2">
                  <c:v>245725894</c:v>
                </c:pt>
                <c:pt idx="3">
                  <c:v>244554721</c:v>
                </c:pt>
                <c:pt idx="4">
                  <c:v>256022279</c:v>
                </c:pt>
                <c:pt idx="5">
                  <c:v>262930296</c:v>
                </c:pt>
                <c:pt idx="6">
                  <c:v>259747960</c:v>
                </c:pt>
                <c:pt idx="7">
                  <c:v>277894630</c:v>
                </c:pt>
                <c:pt idx="8">
                  <c:v>288983331</c:v>
                </c:pt>
                <c:pt idx="9">
                  <c:v>465815624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4B-448F-A9FB-ECBEEA9CEB61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259885810</c:v>
                </c:pt>
                <c:pt idx="1">
                  <c:v>260977217</c:v>
                </c:pt>
                <c:pt idx="2">
                  <c:v>249040901</c:v>
                </c:pt>
                <c:pt idx="3">
                  <c:v>249252518</c:v>
                </c:pt>
                <c:pt idx="4">
                  <c:v>282938572</c:v>
                </c:pt>
                <c:pt idx="5">
                  <c:v>274442373</c:v>
                </c:pt>
                <c:pt idx="6">
                  <c:v>275422373</c:v>
                </c:pt>
                <c:pt idx="7">
                  <c:v>305751772</c:v>
                </c:pt>
                <c:pt idx="8">
                  <c:v>350326651</c:v>
                </c:pt>
                <c:pt idx="9">
                  <c:v>374721639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4B-448F-A9FB-ECBEEA9CEB61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211457614</c:v>
                </c:pt>
                <c:pt idx="1">
                  <c:v>166422735</c:v>
                </c:pt>
                <c:pt idx="2">
                  <c:v>179380895</c:v>
                </c:pt>
                <c:pt idx="3">
                  <c:v>167056789</c:v>
                </c:pt>
                <c:pt idx="4">
                  <c:v>154075044</c:v>
                </c:pt>
                <c:pt idx="5">
                  <c:v>161145384</c:v>
                </c:pt>
                <c:pt idx="6">
                  <c:v>174747639</c:v>
                </c:pt>
                <c:pt idx="7">
                  <c:v>324670053</c:v>
                </c:pt>
                <c:pt idx="8">
                  <c:v>273499887</c:v>
                </c:pt>
                <c:pt idx="9">
                  <c:v>342958049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4B-448F-A9FB-ECBEEA9CEB61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129781202</c:v>
                </c:pt>
                <c:pt idx="1">
                  <c:v>131722949</c:v>
                </c:pt>
                <c:pt idx="2">
                  <c:v>132406707</c:v>
                </c:pt>
                <c:pt idx="3">
                  <c:v>132337316</c:v>
                </c:pt>
                <c:pt idx="4">
                  <c:v>135733737</c:v>
                </c:pt>
                <c:pt idx="5">
                  <c:v>150650496</c:v>
                </c:pt>
                <c:pt idx="6">
                  <c:v>157232546</c:v>
                </c:pt>
                <c:pt idx="7">
                  <c:v>191995873</c:v>
                </c:pt>
                <c:pt idx="8">
                  <c:v>216166407</c:v>
                </c:pt>
                <c:pt idx="9">
                  <c:v>231176487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4B-448F-A9FB-ECBEEA9CEB61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119097793</c:v>
                </c:pt>
                <c:pt idx="1">
                  <c:v>91781396</c:v>
                </c:pt>
                <c:pt idx="2">
                  <c:v>89426187</c:v>
                </c:pt>
                <c:pt idx="3">
                  <c:v>77753394</c:v>
                </c:pt>
                <c:pt idx="4">
                  <c:v>86763477</c:v>
                </c:pt>
                <c:pt idx="5">
                  <c:v>113214798</c:v>
                </c:pt>
                <c:pt idx="6">
                  <c:v>139146994</c:v>
                </c:pt>
                <c:pt idx="7">
                  <c:v>221214614</c:v>
                </c:pt>
                <c:pt idx="8">
                  <c:v>195928413</c:v>
                </c:pt>
                <c:pt idx="9">
                  <c:v>226714653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E4B-448F-A9FB-ECBEEA9CEB61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89047876</c:v>
                </c:pt>
                <c:pt idx="1">
                  <c:v>106561672</c:v>
                </c:pt>
                <c:pt idx="2">
                  <c:v>105405428</c:v>
                </c:pt>
                <c:pt idx="3">
                  <c:v>101303334</c:v>
                </c:pt>
                <c:pt idx="4">
                  <c:v>109127775</c:v>
                </c:pt>
                <c:pt idx="5">
                  <c:v>121627120</c:v>
                </c:pt>
                <c:pt idx="6">
                  <c:v>104323087</c:v>
                </c:pt>
                <c:pt idx="7">
                  <c:v>96534585</c:v>
                </c:pt>
                <c:pt idx="8">
                  <c:v>119583805</c:v>
                </c:pt>
                <c:pt idx="9">
                  <c:v>146626856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E4B-448F-A9FB-ECBEEA9CEB61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61632930</c:v>
                </c:pt>
                <c:pt idx="1">
                  <c:v>61953128</c:v>
                </c:pt>
                <c:pt idx="2">
                  <c:v>63252224</c:v>
                </c:pt>
                <c:pt idx="3">
                  <c:v>66178874</c:v>
                </c:pt>
                <c:pt idx="4">
                  <c:v>66696201</c:v>
                </c:pt>
                <c:pt idx="5">
                  <c:v>69647387</c:v>
                </c:pt>
                <c:pt idx="6">
                  <c:v>87610131</c:v>
                </c:pt>
                <c:pt idx="7">
                  <c:v>104132086</c:v>
                </c:pt>
                <c:pt idx="8">
                  <c:v>110540108</c:v>
                </c:pt>
                <c:pt idx="9">
                  <c:v>118567449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4B-448F-A9FB-ECBEEA9CEB61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52062113</c:v>
                </c:pt>
                <c:pt idx="1">
                  <c:v>43127457</c:v>
                </c:pt>
                <c:pt idx="2">
                  <c:v>45852161</c:v>
                </c:pt>
                <c:pt idx="3">
                  <c:v>46495921</c:v>
                </c:pt>
                <c:pt idx="4">
                  <c:v>53684892</c:v>
                </c:pt>
                <c:pt idx="5">
                  <c:v>58469552</c:v>
                </c:pt>
                <c:pt idx="6">
                  <c:v>69818757</c:v>
                </c:pt>
                <c:pt idx="7">
                  <c:v>97263560</c:v>
                </c:pt>
                <c:pt idx="8">
                  <c:v>98016612</c:v>
                </c:pt>
                <c:pt idx="9">
                  <c:v>106019364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E4B-448F-A9FB-ECBEEA9CEB61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543250836</c:v>
                </c:pt>
                <c:pt idx="1">
                  <c:v>561187925</c:v>
                </c:pt>
                <c:pt idx="2">
                  <c:v>620904960</c:v>
                </c:pt>
                <c:pt idx="3">
                  <c:v>615462430</c:v>
                </c:pt>
                <c:pt idx="4">
                  <c:v>643314020</c:v>
                </c:pt>
                <c:pt idx="5">
                  <c:v>718054048</c:v>
                </c:pt>
                <c:pt idx="6">
                  <c:v>818773023</c:v>
                </c:pt>
                <c:pt idx="7">
                  <c:v>1024596665</c:v>
                </c:pt>
                <c:pt idx="8">
                  <c:v>1045071833</c:v>
                </c:pt>
                <c:pt idx="9">
                  <c:v>1147403651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4B-448F-A9FB-ECBEEA9CE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8136"/>
        <c:axId val="432182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2680748903</c:v>
                      </c:pt>
                      <c:pt idx="1">
                        <c:v>2661136428</c:v>
                      </c:pt>
                      <c:pt idx="2">
                        <c:v>2734370272</c:v>
                      </c:pt>
                      <c:pt idx="3">
                        <c:v>2720718283</c:v>
                      </c:pt>
                      <c:pt idx="4">
                        <c:v>2827679741</c:v>
                      </c:pt>
                      <c:pt idx="5">
                        <c:v>3073455450</c:v>
                      </c:pt>
                      <c:pt idx="6">
                        <c:v>3323609333</c:v>
                      </c:pt>
                      <c:pt idx="7">
                        <c:v>4005830194</c:v>
                      </c:pt>
                      <c:pt idx="8">
                        <c:v>4185424100</c:v>
                      </c:pt>
                      <c:pt idx="9">
                        <c:v>4766476284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E4B-448F-A9FB-ECBEEA9CEB6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1914132624</c:v>
                      </c:pt>
                      <c:pt idx="1">
                        <c:v>1962325889</c:v>
                      </c:pt>
                      <c:pt idx="2">
                        <c:v>1971220897</c:v>
                      </c:pt>
                      <c:pt idx="3">
                        <c:v>1996529092</c:v>
                      </c:pt>
                      <c:pt idx="4">
                        <c:v>2081083414</c:v>
                      </c:pt>
                      <c:pt idx="5">
                        <c:v>2243416419</c:v>
                      </c:pt>
                      <c:pt idx="6">
                        <c:v>2373145259</c:v>
                      </c:pt>
                      <c:pt idx="7">
                        <c:v>2620917429</c:v>
                      </c:pt>
                      <c:pt idx="8">
                        <c:v>2880799830</c:v>
                      </c:pt>
                      <c:pt idx="9">
                        <c:v>3275165193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E4B-448F-A9FB-ECBEEA9CEB61}"/>
                  </c:ext>
                </c:extLst>
              </c15:ser>
            </c15:filteredBarSeries>
          </c:ext>
        </c:extLst>
      </c:barChart>
      <c:catAx>
        <c:axId val="43218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2256"/>
        <c:crosses val="autoZero"/>
        <c:auto val="1"/>
        <c:lblAlgn val="ctr"/>
        <c:lblOffset val="100"/>
        <c:noMultiLvlLbl val="0"/>
      </c:catAx>
      <c:valAx>
        <c:axId val="432182256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813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0.21155860079447358</c:v>
                </c:pt>
                <c:pt idx="1">
                  <c:v>0.22018399501613226</c:v>
                </c:pt>
                <c:pt idx="2">
                  <c:v>0.21496242663948914</c:v>
                </c:pt>
                <c:pt idx="3">
                  <c:v>0.21780947321990704</c:v>
                </c:pt>
                <c:pt idx="4">
                  <c:v>0.2123086219048595</c:v>
                </c:pt>
                <c:pt idx="5">
                  <c:v>0.21137547707093005</c:v>
                </c:pt>
                <c:pt idx="6">
                  <c:v>0.21426143828920341</c:v>
                </c:pt>
                <c:pt idx="7">
                  <c:v>0.19453235016481579</c:v>
                </c:pt>
                <c:pt idx="8">
                  <c:v>0.20918209889411207</c:v>
                </c:pt>
                <c:pt idx="9">
                  <c:v>0.19475569890405017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66-4081-92A6-DA833EA443D6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0.15238290223409259</c:v>
                </c:pt>
                <c:pt idx="1">
                  <c:v>0.15589853892301084</c:v>
                </c:pt>
                <c:pt idx="2">
                  <c:v>0.15184046222690942</c:v>
                </c:pt>
                <c:pt idx="3">
                  <c:v>0.15721023844055229</c:v>
                </c:pt>
                <c:pt idx="4">
                  <c:v>0.15524493408321943</c:v>
                </c:pt>
                <c:pt idx="5">
                  <c:v>0.16060778886513549</c:v>
                </c:pt>
                <c:pt idx="6">
                  <c:v>0.15786016177972984</c:v>
                </c:pt>
                <c:pt idx="7">
                  <c:v>0.14541624726692048</c:v>
                </c:pt>
                <c:pt idx="8">
                  <c:v>0.14617186702776427</c:v>
                </c:pt>
                <c:pt idx="9">
                  <c:v>0.14227996775657512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66-4081-92A6-DA833EA443D6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8.9115748115257173E-2</c:v>
                </c:pt>
                <c:pt idx="1">
                  <c:v>8.8907511659526234E-2</c:v>
                </c:pt>
                <c:pt idx="2">
                  <c:v>8.9865625192110041E-2</c:v>
                </c:pt>
                <c:pt idx="3">
                  <c:v>8.9886087261611569E-2</c:v>
                </c:pt>
                <c:pt idx="4">
                  <c:v>9.0541469490975149E-2</c:v>
                </c:pt>
                <c:pt idx="5">
                  <c:v>8.5548757832165742E-2</c:v>
                </c:pt>
                <c:pt idx="6">
                  <c:v>7.8152374113579365E-2</c:v>
                </c:pt>
                <c:pt idx="7">
                  <c:v>6.9372543653057298E-2</c:v>
                </c:pt>
                <c:pt idx="8">
                  <c:v>6.9045172984978989E-2</c:v>
                </c:pt>
                <c:pt idx="9">
                  <c:v>9.7727460758304699E-2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66-4081-92A6-DA833EA443D6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9.6945226652583663E-2</c:v>
                </c:pt>
                <c:pt idx="1">
                  <c:v>9.8069837477719871E-2</c:v>
                </c:pt>
                <c:pt idx="2">
                  <c:v>9.1077972705519525E-2</c:v>
                </c:pt>
                <c:pt idx="3">
                  <c:v>9.1612762540472112E-2</c:v>
                </c:pt>
                <c:pt idx="4">
                  <c:v>0.1000603314079478</c:v>
                </c:pt>
                <c:pt idx="5">
                  <c:v>8.9294404120938212E-2</c:v>
                </c:pt>
                <c:pt idx="6">
                  <c:v>8.2868455767451651E-2</c:v>
                </c:pt>
                <c:pt idx="7">
                  <c:v>7.632669314289961E-2</c:v>
                </c:pt>
                <c:pt idx="8">
                  <c:v>8.3701589762432915E-2</c:v>
                </c:pt>
                <c:pt idx="9">
                  <c:v>7.8616071217611452E-2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66-4081-92A6-DA833EA443D6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7.8880052422425628E-2</c:v>
                </c:pt>
                <c:pt idx="1">
                  <c:v>6.2538219855596225E-2</c:v>
                </c:pt>
                <c:pt idx="2">
                  <c:v>6.5602269318410733E-2</c:v>
                </c:pt>
                <c:pt idx="3">
                  <c:v>6.1401722495059222E-2</c:v>
                </c:pt>
                <c:pt idx="4">
                  <c:v>5.4488152164471018E-2</c:v>
                </c:pt>
                <c:pt idx="5">
                  <c:v>5.243133880466691E-2</c:v>
                </c:pt>
                <c:pt idx="6">
                  <c:v>5.2577671287938943E-2</c:v>
                </c:pt>
                <c:pt idx="7">
                  <c:v>8.1049379847976652E-2</c:v>
                </c:pt>
                <c:pt idx="8">
                  <c:v>6.5345800202182613E-2</c:v>
                </c:pt>
                <c:pt idx="9">
                  <c:v>7.1952114846607726E-2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66-4081-92A6-DA833EA443D6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4.8412293241923227E-2</c:v>
                </c:pt>
                <c:pt idx="1">
                  <c:v>4.949875835527813E-2</c:v>
                </c:pt>
                <c:pt idx="2">
                  <c:v>4.8423108002543409E-2</c:v>
                </c:pt>
                <c:pt idx="3">
                  <c:v>4.8640580256651293E-2</c:v>
                </c:pt>
                <c:pt idx="4">
                  <c:v>4.8001806934472077E-2</c:v>
                </c:pt>
                <c:pt idx="5">
                  <c:v>4.9016651925115749E-2</c:v>
                </c:pt>
                <c:pt idx="6">
                  <c:v>4.7307770031466571E-2</c:v>
                </c:pt>
                <c:pt idx="7">
                  <c:v>4.7929109248708211E-2</c:v>
                </c:pt>
                <c:pt idx="8">
                  <c:v>5.164743209654668E-2</c:v>
                </c:pt>
                <c:pt idx="9">
                  <c:v>4.8500500836646983E-2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66-4081-92A6-DA833EA443D6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4.4427060239293138E-2</c:v>
                </c:pt>
                <c:pt idx="1">
                  <c:v>3.448954928965408E-2</c:v>
                </c:pt>
                <c:pt idx="2">
                  <c:v>3.2704490652098489E-2</c:v>
                </c:pt>
                <c:pt idx="3">
                  <c:v>2.85782598241907E-2</c:v>
                </c:pt>
                <c:pt idx="4">
                  <c:v>3.0683629316987777E-2</c:v>
                </c:pt>
                <c:pt idx="5">
                  <c:v>3.6836323103365626E-2</c:v>
                </c:pt>
                <c:pt idx="6">
                  <c:v>4.1866230371426144E-2</c:v>
                </c:pt>
                <c:pt idx="7">
                  <c:v>5.5223163061514431E-2</c:v>
                </c:pt>
                <c:pt idx="8">
                  <c:v>4.6812081241659594E-2</c:v>
                </c:pt>
                <c:pt idx="9">
                  <c:v>4.7564414358051171E-2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66-4081-92A6-DA833EA443D6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3.3217537047333073E-2</c:v>
                </c:pt>
                <c:pt idx="1">
                  <c:v>4.0043671146949553E-2</c:v>
                </c:pt>
                <c:pt idx="2">
                  <c:v>3.8548337465248744E-2</c:v>
                </c:pt>
                <c:pt idx="3">
                  <c:v>3.7234040228633254E-2</c:v>
                </c:pt>
                <c:pt idx="4">
                  <c:v>3.8592692594461672E-2</c:v>
                </c:pt>
                <c:pt idx="5">
                  <c:v>3.9573412394833966E-2</c:v>
                </c:pt>
                <c:pt idx="6">
                  <c:v>3.1388492613791806E-2</c:v>
                </c:pt>
                <c:pt idx="7">
                  <c:v>2.4098521486155638E-2</c:v>
                </c:pt>
                <c:pt idx="8">
                  <c:v>2.8571490521115888E-2</c:v>
                </c:pt>
                <c:pt idx="9">
                  <c:v>3.0762107532600912E-2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66-4081-92A6-DA833EA443D6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2.2990937320174668E-2</c:v>
                </c:pt>
                <c:pt idx="1">
                  <c:v>2.3280703442386606E-2</c:v>
                </c:pt>
                <c:pt idx="2">
                  <c:v>2.3132281917962572E-2</c:v>
                </c:pt>
                <c:pt idx="3">
                  <c:v>2.4324045019107184E-2</c:v>
                </c:pt>
                <c:pt idx="4">
                  <c:v>2.3586900607214131E-2</c:v>
                </c:pt>
                <c:pt idx="5">
                  <c:v>2.2660939171901776E-2</c:v>
                </c:pt>
                <c:pt idx="6">
                  <c:v>2.6359936509421276E-2</c:v>
                </c:pt>
                <c:pt idx="7">
                  <c:v>2.5995132333859482E-2</c:v>
                </c:pt>
                <c:pt idx="8">
                  <c:v>2.6410730515935052E-2</c:v>
                </c:pt>
                <c:pt idx="9">
                  <c:v>2.4875283529261341E-2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66-4081-92A6-DA833EA443D6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Costa Rica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1.9420734609548025E-2</c:v>
                </c:pt>
                <c:pt idx="1">
                  <c:v>1.6206405859624722E-2</c:v>
                </c:pt>
                <c:pt idx="2">
                  <c:v>1.6768819303488974E-2</c:v>
                </c:pt>
                <c:pt idx="3">
                  <c:v>1.7089575679526538E-2</c:v>
                </c:pt>
                <c:pt idx="4">
                  <c:v>1.89854923178162E-2</c:v>
                </c:pt>
                <c:pt idx="5">
                  <c:v>1.9024044093432363E-2</c:v>
                </c:pt>
                <c:pt idx="6">
                  <c:v>2.1006908455446921E-2</c:v>
                </c:pt>
                <c:pt idx="7">
                  <c:v>2.4280499993654999E-2</c:v>
                </c:pt>
                <c:pt idx="8">
                  <c:v>2.3418561574202242E-2</c:v>
                </c:pt>
                <c:pt idx="9">
                  <c:v>2.2242712998674391E-2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866-4081-92A6-DA833EA443D6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0.2026489073228952</c:v>
                </c:pt>
                <c:pt idx="1">
                  <c:v>0.21088280897412148</c:v>
                </c:pt>
                <c:pt idx="2">
                  <c:v>0.22707420657621896</c:v>
                </c:pt>
                <c:pt idx="3">
                  <c:v>0.22621321503428879</c:v>
                </c:pt>
                <c:pt idx="4">
                  <c:v>0.22750596917757526</c:v>
                </c:pt>
                <c:pt idx="5">
                  <c:v>0.23363086261751412</c:v>
                </c:pt>
                <c:pt idx="6">
                  <c:v>0.24635056078054407</c:v>
                </c:pt>
                <c:pt idx="7">
                  <c:v>0.25577635980043739</c:v>
                </c:pt>
                <c:pt idx="8">
                  <c:v>0.24969317517906967</c:v>
                </c:pt>
                <c:pt idx="9">
                  <c:v>0.24072366726161604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66-4081-92A6-DA833EA443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7744"/>
        <c:axId val="4321857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0.79735109267710491</c:v>
                      </c:pt>
                      <c:pt idx="1">
                        <c:v>0.78911719102587863</c:v>
                      </c:pt>
                      <c:pt idx="2">
                        <c:v>0.77292579342378109</c:v>
                      </c:pt>
                      <c:pt idx="3">
                        <c:v>0.77378678496571129</c:v>
                      </c:pt>
                      <c:pt idx="4">
                        <c:v>0.77249403082242474</c:v>
                      </c:pt>
                      <c:pt idx="5">
                        <c:v>0.76636913738248591</c:v>
                      </c:pt>
                      <c:pt idx="6">
                        <c:v>0.75364943921945593</c:v>
                      </c:pt>
                      <c:pt idx="7">
                        <c:v>0.74422364019956266</c:v>
                      </c:pt>
                      <c:pt idx="8">
                        <c:v>0.75030682482093014</c:v>
                      </c:pt>
                      <c:pt idx="9">
                        <c:v>0.75927633273838402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866-4081-92A6-DA833EA443D6}"/>
                  </c:ext>
                </c:extLst>
              </c15:ser>
            </c15:filteredBarSeries>
          </c:ext>
        </c:extLst>
      </c:barChart>
      <c:catAx>
        <c:axId val="43218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5784"/>
        <c:crosses val="autoZero"/>
        <c:auto val="1"/>
        <c:lblAlgn val="ctr"/>
        <c:lblOffset val="100"/>
        <c:noMultiLvlLbl val="0"/>
      </c:catAx>
      <c:valAx>
        <c:axId val="432185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45619</c:v>
                </c:pt>
                <c:pt idx="1">
                  <c:v>48131</c:v>
                </c:pt>
                <c:pt idx="2">
                  <c:v>48991</c:v>
                </c:pt>
                <c:pt idx="3">
                  <c:v>49475</c:v>
                </c:pt>
                <c:pt idx="4">
                  <c:v>50855</c:v>
                </c:pt>
                <c:pt idx="5">
                  <c:v>55725</c:v>
                </c:pt>
                <c:pt idx="6">
                  <c:v>58423</c:v>
                </c:pt>
                <c:pt idx="7">
                  <c:v>58396</c:v>
                </c:pt>
                <c:pt idx="8">
                  <c:v>56647</c:v>
                </c:pt>
                <c:pt idx="9">
                  <c:v>59371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8-4235-B25C-A42B50CA35B5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13926</c:v>
                </c:pt>
                <c:pt idx="1">
                  <c:v>14255</c:v>
                </c:pt>
                <c:pt idx="2">
                  <c:v>15076</c:v>
                </c:pt>
                <c:pt idx="3">
                  <c:v>15812</c:v>
                </c:pt>
                <c:pt idx="4">
                  <c:v>17427</c:v>
                </c:pt>
                <c:pt idx="5">
                  <c:v>19106</c:v>
                </c:pt>
                <c:pt idx="6">
                  <c:v>21619</c:v>
                </c:pt>
                <c:pt idx="7">
                  <c:v>21050</c:v>
                </c:pt>
                <c:pt idx="8">
                  <c:v>22344</c:v>
                </c:pt>
                <c:pt idx="9">
                  <c:v>24882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58-4235-B25C-A42B50CA35B5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15106</c:v>
                </c:pt>
                <c:pt idx="1">
                  <c:v>16796</c:v>
                </c:pt>
                <c:pt idx="2">
                  <c:v>15841</c:v>
                </c:pt>
                <c:pt idx="3">
                  <c:v>15988</c:v>
                </c:pt>
                <c:pt idx="4">
                  <c:v>17338</c:v>
                </c:pt>
                <c:pt idx="5">
                  <c:v>21767</c:v>
                </c:pt>
                <c:pt idx="6">
                  <c:v>21132</c:v>
                </c:pt>
                <c:pt idx="7">
                  <c:v>22453</c:v>
                </c:pt>
                <c:pt idx="8">
                  <c:v>21259</c:v>
                </c:pt>
                <c:pt idx="9">
                  <c:v>21272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58-4235-B25C-A42B50CA35B5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16498</c:v>
                </c:pt>
                <c:pt idx="1">
                  <c:v>17250</c:v>
                </c:pt>
                <c:pt idx="2">
                  <c:v>16514</c:v>
                </c:pt>
                <c:pt idx="3">
                  <c:v>16107</c:v>
                </c:pt>
                <c:pt idx="4">
                  <c:v>17293</c:v>
                </c:pt>
                <c:pt idx="5">
                  <c:v>16124</c:v>
                </c:pt>
                <c:pt idx="6">
                  <c:v>17819</c:v>
                </c:pt>
                <c:pt idx="7">
                  <c:v>19202</c:v>
                </c:pt>
                <c:pt idx="8">
                  <c:v>19712</c:v>
                </c:pt>
                <c:pt idx="9">
                  <c:v>19842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58-4235-B25C-A42B50CA35B5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4705</c:v>
                </c:pt>
                <c:pt idx="1">
                  <c:v>4502</c:v>
                </c:pt>
                <c:pt idx="2">
                  <c:v>4733</c:v>
                </c:pt>
                <c:pt idx="3">
                  <c:v>4920</c:v>
                </c:pt>
                <c:pt idx="4">
                  <c:v>4508</c:v>
                </c:pt>
                <c:pt idx="5">
                  <c:v>5799</c:v>
                </c:pt>
                <c:pt idx="6">
                  <c:v>6686</c:v>
                </c:pt>
                <c:pt idx="7">
                  <c:v>7435</c:v>
                </c:pt>
                <c:pt idx="8">
                  <c:v>7463</c:v>
                </c:pt>
                <c:pt idx="9">
                  <c:v>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58-4235-B25C-A42B50CA35B5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3730</c:v>
                </c:pt>
                <c:pt idx="1">
                  <c:v>3926</c:v>
                </c:pt>
                <c:pt idx="2">
                  <c:v>3915</c:v>
                </c:pt>
                <c:pt idx="3">
                  <c:v>3866</c:v>
                </c:pt>
                <c:pt idx="4">
                  <c:v>4252</c:v>
                </c:pt>
                <c:pt idx="5">
                  <c:v>4763</c:v>
                </c:pt>
                <c:pt idx="6">
                  <c:v>5106</c:v>
                </c:pt>
                <c:pt idx="7">
                  <c:v>4840</c:v>
                </c:pt>
                <c:pt idx="8">
                  <c:v>5254</c:v>
                </c:pt>
                <c:pt idx="9">
                  <c:v>5833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58-4235-B25C-A42B50CA35B5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1847</c:v>
                </c:pt>
                <c:pt idx="1">
                  <c:v>1983</c:v>
                </c:pt>
                <c:pt idx="2">
                  <c:v>2207</c:v>
                </c:pt>
                <c:pt idx="3">
                  <c:v>2625</c:v>
                </c:pt>
                <c:pt idx="4">
                  <c:v>3250</c:v>
                </c:pt>
                <c:pt idx="5">
                  <c:v>3507</c:v>
                </c:pt>
                <c:pt idx="6">
                  <c:v>4310</c:v>
                </c:pt>
                <c:pt idx="7">
                  <c:v>4542</c:v>
                </c:pt>
                <c:pt idx="8">
                  <c:v>5061</c:v>
                </c:pt>
                <c:pt idx="9">
                  <c:v>4861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58-4235-B25C-A42B50CA35B5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3998</c:v>
                </c:pt>
                <c:pt idx="1">
                  <c:v>4456</c:v>
                </c:pt>
                <c:pt idx="2">
                  <c:v>4209</c:v>
                </c:pt>
                <c:pt idx="3">
                  <c:v>4773</c:v>
                </c:pt>
                <c:pt idx="4">
                  <c:v>5169</c:v>
                </c:pt>
                <c:pt idx="5">
                  <c:v>5460</c:v>
                </c:pt>
                <c:pt idx="6">
                  <c:v>4975</c:v>
                </c:pt>
                <c:pt idx="7">
                  <c:v>5021</c:v>
                </c:pt>
                <c:pt idx="8">
                  <c:v>5119</c:v>
                </c:pt>
                <c:pt idx="9">
                  <c:v>4477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58-4235-B25C-A42B50CA35B5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1128</c:v>
                </c:pt>
                <c:pt idx="1">
                  <c:v>1252</c:v>
                </c:pt>
                <c:pt idx="2">
                  <c:v>1404</c:v>
                </c:pt>
                <c:pt idx="3">
                  <c:v>1365</c:v>
                </c:pt>
                <c:pt idx="4">
                  <c:v>1407</c:v>
                </c:pt>
                <c:pt idx="5">
                  <c:v>1281</c:v>
                </c:pt>
                <c:pt idx="6">
                  <c:v>1646</c:v>
                </c:pt>
                <c:pt idx="7">
                  <c:v>1659</c:v>
                </c:pt>
                <c:pt idx="8">
                  <c:v>1676</c:v>
                </c:pt>
                <c:pt idx="9">
                  <c:v>2589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58-4235-B25C-A42B50CA35B5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274</c:v>
                </c:pt>
                <c:pt idx="1">
                  <c:v>296</c:v>
                </c:pt>
                <c:pt idx="2">
                  <c:v>264</c:v>
                </c:pt>
                <c:pt idx="3">
                  <c:v>380</c:v>
                </c:pt>
                <c:pt idx="4">
                  <c:v>803</c:v>
                </c:pt>
                <c:pt idx="5">
                  <c:v>880</c:v>
                </c:pt>
                <c:pt idx="6">
                  <c:v>1050</c:v>
                </c:pt>
                <c:pt idx="7">
                  <c:v>1151</c:v>
                </c:pt>
                <c:pt idx="8">
                  <c:v>1514</c:v>
                </c:pt>
                <c:pt idx="9">
                  <c:v>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58-4235-B25C-A42B50CA35B5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5786</c:v>
                </c:pt>
                <c:pt idx="1">
                  <c:v>6319</c:v>
                </c:pt>
                <c:pt idx="2">
                  <c:v>6443</c:v>
                </c:pt>
                <c:pt idx="3">
                  <c:v>6694</c:v>
                </c:pt>
                <c:pt idx="4">
                  <c:v>7327</c:v>
                </c:pt>
                <c:pt idx="5">
                  <c:v>7752</c:v>
                </c:pt>
                <c:pt idx="6">
                  <c:v>8602</c:v>
                </c:pt>
                <c:pt idx="7">
                  <c:v>8863</c:v>
                </c:pt>
                <c:pt idx="8">
                  <c:v>9196</c:v>
                </c:pt>
                <c:pt idx="9">
                  <c:v>9424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58-4235-B25C-A42B50CA35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6568"/>
        <c:axId val="432187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112617</c:v>
                      </c:pt>
                      <c:pt idx="1">
                        <c:v>119166</c:v>
                      </c:pt>
                      <c:pt idx="2">
                        <c:v>119597</c:v>
                      </c:pt>
                      <c:pt idx="3">
                        <c:v>122005</c:v>
                      </c:pt>
                      <c:pt idx="4">
                        <c:v>129629</c:v>
                      </c:pt>
                      <c:pt idx="5">
                        <c:v>142164</c:v>
                      </c:pt>
                      <c:pt idx="6">
                        <c:v>151368</c:v>
                      </c:pt>
                      <c:pt idx="7">
                        <c:v>154612</c:v>
                      </c:pt>
                      <c:pt idx="8">
                        <c:v>155245</c:v>
                      </c:pt>
                      <c:pt idx="9">
                        <c:v>161368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458-4235-B25C-A42B50CA35B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109984</c:v>
                      </c:pt>
                      <c:pt idx="1">
                        <c:v>116224</c:v>
                      </c:pt>
                      <c:pt idx="2">
                        <c:v>116620</c:v>
                      </c:pt>
                      <c:pt idx="3">
                        <c:v>118996</c:v>
                      </c:pt>
                      <c:pt idx="4">
                        <c:v>126431</c:v>
                      </c:pt>
                      <c:pt idx="5">
                        <c:v>138407</c:v>
                      </c:pt>
                      <c:pt idx="6">
                        <c:v>146895</c:v>
                      </c:pt>
                      <c:pt idx="7">
                        <c:v>149853</c:v>
                      </c:pt>
                      <c:pt idx="8">
                        <c:v>149987</c:v>
                      </c:pt>
                      <c:pt idx="9">
                        <c:v>156256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A458-4235-B25C-A42B50CA35B5}"/>
                  </c:ext>
                </c:extLst>
              </c15:ser>
            </c15:filteredBarSeries>
          </c:ext>
        </c:extLst>
      </c:barChart>
      <c:catAx>
        <c:axId val="43218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7352"/>
        <c:crosses val="autoZero"/>
        <c:auto val="1"/>
        <c:lblAlgn val="ctr"/>
        <c:lblOffset val="100"/>
        <c:noMultiLvlLbl val="0"/>
      </c:catAx>
      <c:valAx>
        <c:axId val="432187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65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0.40508093804665368</c:v>
                </c:pt>
                <c:pt idx="1">
                  <c:v>0.40389876307000316</c:v>
                </c:pt>
                <c:pt idx="2">
                  <c:v>0.40963402092025719</c:v>
                </c:pt>
                <c:pt idx="3">
                  <c:v>0.40551616737018975</c:v>
                </c:pt>
                <c:pt idx="4">
                  <c:v>0.39231190551496964</c:v>
                </c:pt>
                <c:pt idx="5">
                  <c:v>0.39197687178188573</c:v>
                </c:pt>
                <c:pt idx="6">
                  <c:v>0.38596665081126791</c:v>
                </c:pt>
                <c:pt idx="7">
                  <c:v>0.37769384006416062</c:v>
                </c:pt>
                <c:pt idx="8">
                  <c:v>0.36488775805984092</c:v>
                </c:pt>
                <c:pt idx="9">
                  <c:v>0.3679230082792127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15-4820-A9FF-FFE7CEB0FC8A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0.12365806228189349</c:v>
                </c:pt>
                <c:pt idx="1">
                  <c:v>0.1196230468422201</c:v>
                </c:pt>
                <c:pt idx="2">
                  <c:v>0.12605667366238282</c:v>
                </c:pt>
                <c:pt idx="3">
                  <c:v>0.12960124585057989</c:v>
                </c:pt>
                <c:pt idx="4">
                  <c:v>0.13443751012504918</c:v>
                </c:pt>
                <c:pt idx="5">
                  <c:v>0.13439408007653134</c:v>
                </c:pt>
                <c:pt idx="6">
                  <c:v>0.14282411077638602</c:v>
                </c:pt>
                <c:pt idx="7">
                  <c:v>0.13614725894497193</c:v>
                </c:pt>
                <c:pt idx="8">
                  <c:v>0.14392734065509355</c:v>
                </c:pt>
                <c:pt idx="9">
                  <c:v>0.15419414010212681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15-4820-A9FF-FFE7CEB0FC8A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0.13413605405933385</c:v>
                </c:pt>
                <c:pt idx="1">
                  <c:v>0.1409462430559052</c:v>
                </c:pt>
                <c:pt idx="2">
                  <c:v>0.13245315517947776</c:v>
                </c:pt>
                <c:pt idx="3">
                  <c:v>0.13104380967993115</c:v>
                </c:pt>
                <c:pt idx="4">
                  <c:v>0.13375093536168603</c:v>
                </c:pt>
                <c:pt idx="5">
                  <c:v>0.15311189893362595</c:v>
                </c:pt>
                <c:pt idx="6">
                  <c:v>0.13960678611067068</c:v>
                </c:pt>
                <c:pt idx="7">
                  <c:v>0.14522158694021162</c:v>
                </c:pt>
                <c:pt idx="8">
                  <c:v>0.13693838770974912</c:v>
                </c:pt>
                <c:pt idx="9">
                  <c:v>0.13182291408457686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15-4820-A9FF-FFE7CEB0FC8A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0.14649653249509398</c:v>
                </c:pt>
                <c:pt idx="1">
                  <c:v>0.1447560545793263</c:v>
                </c:pt>
                <c:pt idx="2">
                  <c:v>0.13808038663177169</c:v>
                </c:pt>
                <c:pt idx="3">
                  <c:v>0.13201917954182205</c:v>
                </c:pt>
                <c:pt idx="4">
                  <c:v>0.13340379081841255</c:v>
                </c:pt>
                <c:pt idx="5">
                  <c:v>0.11341830561886272</c:v>
                </c:pt>
                <c:pt idx="6">
                  <c:v>0.11771972940119443</c:v>
                </c:pt>
                <c:pt idx="7">
                  <c:v>0.12419475849222571</c:v>
                </c:pt>
                <c:pt idx="8">
                  <c:v>0.12697349351025797</c:v>
                </c:pt>
                <c:pt idx="9">
                  <c:v>0.12296118189479946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15-4820-A9FF-FFE7CEB0FC8A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4.1778772299031229E-2</c:v>
                </c:pt>
                <c:pt idx="1">
                  <c:v>3.7779232331369685E-2</c:v>
                </c:pt>
                <c:pt idx="2">
                  <c:v>3.9574571268510078E-2</c:v>
                </c:pt>
                <c:pt idx="3">
                  <c:v>4.0326216138682841E-2</c:v>
                </c:pt>
                <c:pt idx="4">
                  <c:v>3.4776168912820433E-2</c:v>
                </c:pt>
                <c:pt idx="5">
                  <c:v>4.0790917531864604E-2</c:v>
                </c:pt>
                <c:pt idx="6">
                  <c:v>4.4170498388034461E-2</c:v>
                </c:pt>
                <c:pt idx="7">
                  <c:v>4.8088117351822626E-2</c:v>
                </c:pt>
                <c:pt idx="8">
                  <c:v>4.8072401687654996E-2</c:v>
                </c:pt>
                <c:pt idx="9">
                  <c:v>4.4946953547171681E-2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15-4820-A9FF-FFE7CEB0FC8A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3.3121109601569922E-2</c:v>
                </c:pt>
                <c:pt idx="1">
                  <c:v>3.2945638856720874E-2</c:v>
                </c:pt>
                <c:pt idx="2">
                  <c:v>3.2734934822779838E-2</c:v>
                </c:pt>
                <c:pt idx="3">
                  <c:v>3.1687225933363386E-2</c:v>
                </c:pt>
                <c:pt idx="4">
                  <c:v>3.2801302177753434E-2</c:v>
                </c:pt>
                <c:pt idx="5">
                  <c:v>3.3503559269575982E-2</c:v>
                </c:pt>
                <c:pt idx="6">
                  <c:v>3.3732360868875849E-2</c:v>
                </c:pt>
                <c:pt idx="7">
                  <c:v>3.1304167852430599E-2</c:v>
                </c:pt>
                <c:pt idx="8">
                  <c:v>3.3843279976810844E-2</c:v>
                </c:pt>
                <c:pt idx="9">
                  <c:v>3.6147191512567546E-2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15-4820-A9FF-FFE7CEB0FC8A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1.6400721027908752E-2</c:v>
                </c:pt>
                <c:pt idx="1">
                  <c:v>1.6640652535119076E-2</c:v>
                </c:pt>
                <c:pt idx="2">
                  <c:v>1.845364014147512E-2</c:v>
                </c:pt>
                <c:pt idx="3">
                  <c:v>2.1515511659358222E-2</c:v>
                </c:pt>
                <c:pt idx="4">
                  <c:v>2.507155034753026E-2</c:v>
                </c:pt>
                <c:pt idx="5">
                  <c:v>2.4668692495990546E-2</c:v>
                </c:pt>
                <c:pt idx="6">
                  <c:v>2.847365361238835E-2</c:v>
                </c:pt>
                <c:pt idx="7">
                  <c:v>2.9376762476392516E-2</c:v>
                </c:pt>
                <c:pt idx="8">
                  <c:v>3.2600083738606719E-2</c:v>
                </c:pt>
                <c:pt idx="9">
                  <c:v>3.0123692429725846E-2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15-4820-A9FF-FFE7CEB0FC8A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3.5500856886615695E-2</c:v>
                </c:pt>
                <c:pt idx="1">
                  <c:v>3.7393216185824814E-2</c:v>
                </c:pt>
                <c:pt idx="2">
                  <c:v>3.519319046464376E-2</c:v>
                </c:pt>
                <c:pt idx="3">
                  <c:v>3.9121347485758781E-2</c:v>
                </c:pt>
                <c:pt idx="4">
                  <c:v>3.9875336537348899E-2</c:v>
                </c:pt>
                <c:pt idx="5">
                  <c:v>3.8406347598548156E-2</c:v>
                </c:pt>
                <c:pt idx="6">
                  <c:v>3.2866920353046877E-2</c:v>
                </c:pt>
                <c:pt idx="7">
                  <c:v>3.2474840245259103E-2</c:v>
                </c:pt>
                <c:pt idx="8">
                  <c:v>3.2973686753196563E-2</c:v>
                </c:pt>
                <c:pt idx="9">
                  <c:v>2.7744038471072333E-2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15-4820-A9FF-FFE7CEB0FC8A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1.0016249766909081E-2</c:v>
                </c:pt>
                <c:pt idx="1">
                  <c:v>1.0506352483090814E-2</c:v>
                </c:pt>
                <c:pt idx="2">
                  <c:v>1.1739424901962423E-2</c:v>
                </c:pt>
                <c:pt idx="3">
                  <c:v>1.1188066062866276E-2</c:v>
                </c:pt>
                <c:pt idx="4">
                  <c:v>1.0854052719684638E-2</c:v>
                </c:pt>
                <c:pt idx="5">
                  <c:v>9.0107200135055281E-3</c:v>
                </c:pt>
                <c:pt idx="6">
                  <c:v>1.0874160985148776E-2</c:v>
                </c:pt>
                <c:pt idx="7">
                  <c:v>1.0730085633715365E-2</c:v>
                </c:pt>
                <c:pt idx="8">
                  <c:v>1.0795838835389223E-2</c:v>
                </c:pt>
                <c:pt idx="9">
                  <c:v>1.6044073174359227E-2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15-4820-A9FF-FFE7CEB0FC8A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2.4330252093378441E-3</c:v>
                </c:pt>
                <c:pt idx="1">
                  <c:v>2.4839299800278603E-3</c:v>
                </c:pt>
                <c:pt idx="2">
                  <c:v>2.2074132294288319E-3</c:v>
                </c:pt>
                <c:pt idx="3">
                  <c:v>3.1146264497356664E-3</c:v>
                </c:pt>
                <c:pt idx="4">
                  <c:v>6.1946015166359381E-3</c:v>
                </c:pt>
                <c:pt idx="5">
                  <c:v>6.1900340451872485E-3</c:v>
                </c:pt>
                <c:pt idx="6">
                  <c:v>6.9367369589345175E-3</c:v>
                </c:pt>
                <c:pt idx="7">
                  <c:v>7.444441569865211E-3</c:v>
                </c:pt>
                <c:pt idx="8">
                  <c:v>9.7523269670520794E-3</c:v>
                </c:pt>
                <c:pt idx="9">
                  <c:v>9.6921322690992021E-3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B15-4820-A9FF-FFE7CEB0FC8A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5.1377678325652432E-2</c:v>
                </c:pt>
                <c:pt idx="1">
                  <c:v>5.3026870080392058E-2</c:v>
                </c:pt>
                <c:pt idx="2">
                  <c:v>5.3872588777310465E-2</c:v>
                </c:pt>
                <c:pt idx="3">
                  <c:v>5.4866603827711982E-2</c:v>
                </c:pt>
                <c:pt idx="4">
                  <c:v>5.6522845968108991E-2</c:v>
                </c:pt>
                <c:pt idx="5">
                  <c:v>5.4528572634422214E-2</c:v>
                </c:pt>
                <c:pt idx="6">
                  <c:v>5.682839173405211E-2</c:v>
                </c:pt>
                <c:pt idx="7">
                  <c:v>5.7324140428944716E-2</c:v>
                </c:pt>
                <c:pt idx="8">
                  <c:v>5.9235402106348027E-2</c:v>
                </c:pt>
                <c:pt idx="9">
                  <c:v>5.8400674235288288E-2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15-4820-A9FF-FFE7CEB0F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77552"/>
        <c:axId val="4321783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0.94862232167434757</c:v>
                      </c:pt>
                      <c:pt idx="1">
                        <c:v>0.94697312991960791</c:v>
                      </c:pt>
                      <c:pt idx="2">
                        <c:v>0.94612741122268951</c:v>
                      </c:pt>
                      <c:pt idx="3">
                        <c:v>0.94513339617228809</c:v>
                      </c:pt>
                      <c:pt idx="4">
                        <c:v>0.94347715403189103</c:v>
                      </c:pt>
                      <c:pt idx="5">
                        <c:v>0.94547142736557777</c:v>
                      </c:pt>
                      <c:pt idx="6">
                        <c:v>0.94317160826594781</c:v>
                      </c:pt>
                      <c:pt idx="7">
                        <c:v>0.94267585957105537</c:v>
                      </c:pt>
                      <c:pt idx="8">
                        <c:v>0.94076459789365197</c:v>
                      </c:pt>
                      <c:pt idx="9">
                        <c:v>0.94159932576471161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B15-4820-A9FF-FFE7CEB0FC8A}"/>
                  </c:ext>
                </c:extLst>
              </c15:ser>
            </c15:filteredBarSeries>
          </c:ext>
        </c:extLst>
      </c:barChart>
      <c:catAx>
        <c:axId val="43217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8336"/>
        <c:crosses val="autoZero"/>
        <c:auto val="1"/>
        <c:lblAlgn val="ctr"/>
        <c:lblOffset val="100"/>
        <c:noMultiLvlLbl val="0"/>
      </c:catAx>
      <c:valAx>
        <c:axId val="4321783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14636</c:v>
                </c:pt>
                <c:pt idx="1">
                  <c:v>14587</c:v>
                </c:pt>
                <c:pt idx="2">
                  <c:v>14252</c:v>
                </c:pt>
                <c:pt idx="3">
                  <c:v>14955</c:v>
                </c:pt>
                <c:pt idx="4">
                  <c:v>14959</c:v>
                </c:pt>
                <c:pt idx="5">
                  <c:v>15609</c:v>
                </c:pt>
                <c:pt idx="6">
                  <c:v>16696</c:v>
                </c:pt>
                <c:pt idx="7">
                  <c:v>17027</c:v>
                </c:pt>
                <c:pt idx="8">
                  <c:v>17668</c:v>
                </c:pt>
                <c:pt idx="9">
                  <c:v>17101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B-4603-9EA3-E21E4493DFF7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6065</c:v>
                </c:pt>
                <c:pt idx="1">
                  <c:v>6502</c:v>
                </c:pt>
                <c:pt idx="2">
                  <c:v>6039</c:v>
                </c:pt>
                <c:pt idx="3">
                  <c:v>5743</c:v>
                </c:pt>
                <c:pt idx="4">
                  <c:v>5096</c:v>
                </c:pt>
                <c:pt idx="5">
                  <c:v>5321</c:v>
                </c:pt>
                <c:pt idx="6">
                  <c:v>5443</c:v>
                </c:pt>
                <c:pt idx="7">
                  <c:v>5590</c:v>
                </c:pt>
                <c:pt idx="8">
                  <c:v>4833</c:v>
                </c:pt>
                <c:pt idx="9">
                  <c:v>4703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FB-4603-9EA3-E21E4493DFF7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4273</c:v>
                </c:pt>
                <c:pt idx="1">
                  <c:v>4664</c:v>
                </c:pt>
                <c:pt idx="2">
                  <c:v>4011</c:v>
                </c:pt>
                <c:pt idx="3">
                  <c:v>4507</c:v>
                </c:pt>
                <c:pt idx="4">
                  <c:v>5056</c:v>
                </c:pt>
                <c:pt idx="5">
                  <c:v>4678</c:v>
                </c:pt>
                <c:pt idx="6">
                  <c:v>5174</c:v>
                </c:pt>
                <c:pt idx="7">
                  <c:v>4970</c:v>
                </c:pt>
                <c:pt idx="8">
                  <c:v>4350</c:v>
                </c:pt>
                <c:pt idx="9">
                  <c:v>4241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FB-4603-9EA3-E21E4493DFF7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2272</c:v>
                </c:pt>
                <c:pt idx="1">
                  <c:v>2698</c:v>
                </c:pt>
                <c:pt idx="2">
                  <c:v>2481</c:v>
                </c:pt>
                <c:pt idx="3">
                  <c:v>2470</c:v>
                </c:pt>
                <c:pt idx="4">
                  <c:v>2903</c:v>
                </c:pt>
                <c:pt idx="5">
                  <c:v>2761</c:v>
                </c:pt>
                <c:pt idx="6">
                  <c:v>3000</c:v>
                </c:pt>
                <c:pt idx="7">
                  <c:v>3305</c:v>
                </c:pt>
                <c:pt idx="8">
                  <c:v>4222</c:v>
                </c:pt>
                <c:pt idx="9">
                  <c:v>3733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FB-4603-9EA3-E21E4493DFF7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2364</c:v>
                </c:pt>
                <c:pt idx="1">
                  <c:v>2501</c:v>
                </c:pt>
                <c:pt idx="2">
                  <c:v>2104</c:v>
                </c:pt>
                <c:pt idx="3">
                  <c:v>2040</c:v>
                </c:pt>
                <c:pt idx="4">
                  <c:v>2091</c:v>
                </c:pt>
                <c:pt idx="5">
                  <c:v>2176</c:v>
                </c:pt>
                <c:pt idx="6">
                  <c:v>3622</c:v>
                </c:pt>
                <c:pt idx="7">
                  <c:v>4040</c:v>
                </c:pt>
                <c:pt idx="8">
                  <c:v>2291</c:v>
                </c:pt>
                <c:pt idx="9">
                  <c:v>2131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FB-4603-9EA3-E21E4493DFF7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1190</c:v>
                </c:pt>
                <c:pt idx="1">
                  <c:v>1193</c:v>
                </c:pt>
                <c:pt idx="2">
                  <c:v>1327</c:v>
                </c:pt>
                <c:pt idx="3">
                  <c:v>1310</c:v>
                </c:pt>
                <c:pt idx="4">
                  <c:v>1162</c:v>
                </c:pt>
                <c:pt idx="5">
                  <c:v>1090</c:v>
                </c:pt>
                <c:pt idx="6">
                  <c:v>1071</c:v>
                </c:pt>
                <c:pt idx="7">
                  <c:v>1247</c:v>
                </c:pt>
                <c:pt idx="8">
                  <c:v>1241</c:v>
                </c:pt>
                <c:pt idx="9">
                  <c:v>1447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FB-4603-9EA3-E21E4493DFF7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527</c:v>
                </c:pt>
                <c:pt idx="1">
                  <c:v>559</c:v>
                </c:pt>
                <c:pt idx="2">
                  <c:v>560</c:v>
                </c:pt>
                <c:pt idx="3">
                  <c:v>685</c:v>
                </c:pt>
                <c:pt idx="4">
                  <c:v>787</c:v>
                </c:pt>
                <c:pt idx="5">
                  <c:v>926</c:v>
                </c:pt>
                <c:pt idx="6">
                  <c:v>997</c:v>
                </c:pt>
                <c:pt idx="7">
                  <c:v>1026</c:v>
                </c:pt>
                <c:pt idx="8">
                  <c:v>945</c:v>
                </c:pt>
                <c:pt idx="9">
                  <c:v>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FB-4603-9EA3-E21E4493DFF7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2219</c:v>
                </c:pt>
                <c:pt idx="1">
                  <c:v>2156</c:v>
                </c:pt>
                <c:pt idx="2">
                  <c:v>2026</c:v>
                </c:pt>
                <c:pt idx="3">
                  <c:v>1929</c:v>
                </c:pt>
                <c:pt idx="4">
                  <c:v>2197</c:v>
                </c:pt>
                <c:pt idx="5">
                  <c:v>2585</c:v>
                </c:pt>
                <c:pt idx="6">
                  <c:v>1937</c:v>
                </c:pt>
                <c:pt idx="7">
                  <c:v>1022</c:v>
                </c:pt>
                <c:pt idx="8">
                  <c:v>876</c:v>
                </c:pt>
                <c:pt idx="9">
                  <c:v>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FB-4603-9EA3-E21E4493DFF7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61</c:v>
                </c:pt>
                <c:pt idx="1">
                  <c:v>81</c:v>
                </c:pt>
                <c:pt idx="2">
                  <c:v>89</c:v>
                </c:pt>
                <c:pt idx="3">
                  <c:v>118</c:v>
                </c:pt>
                <c:pt idx="4">
                  <c:v>120</c:v>
                </c:pt>
                <c:pt idx="5">
                  <c:v>177</c:v>
                </c:pt>
                <c:pt idx="6">
                  <c:v>152</c:v>
                </c:pt>
                <c:pt idx="7">
                  <c:v>141</c:v>
                </c:pt>
                <c:pt idx="8">
                  <c:v>196</c:v>
                </c:pt>
                <c:pt idx="9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FB-4603-9EA3-E21E4493DFF7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400</c:v>
                </c:pt>
                <c:pt idx="1">
                  <c:v>468</c:v>
                </c:pt>
                <c:pt idx="2">
                  <c:v>527</c:v>
                </c:pt>
                <c:pt idx="3">
                  <c:v>504</c:v>
                </c:pt>
                <c:pt idx="4">
                  <c:v>324</c:v>
                </c:pt>
                <c:pt idx="5">
                  <c:v>341</c:v>
                </c:pt>
                <c:pt idx="6">
                  <c:v>354</c:v>
                </c:pt>
                <c:pt idx="7">
                  <c:v>315</c:v>
                </c:pt>
                <c:pt idx="8">
                  <c:v>392</c:v>
                </c:pt>
                <c:pt idx="9">
                  <c:v>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EFB-4603-9EA3-E21E4493DFF7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972</c:v>
                </c:pt>
                <c:pt idx="1">
                  <c:v>900</c:v>
                </c:pt>
                <c:pt idx="2">
                  <c:v>924</c:v>
                </c:pt>
                <c:pt idx="3">
                  <c:v>1057</c:v>
                </c:pt>
                <c:pt idx="4">
                  <c:v>1313</c:v>
                </c:pt>
                <c:pt idx="5">
                  <c:v>1146</c:v>
                </c:pt>
                <c:pt idx="6">
                  <c:v>1889</c:v>
                </c:pt>
                <c:pt idx="7">
                  <c:v>1964</c:v>
                </c:pt>
                <c:pt idx="8">
                  <c:v>2068</c:v>
                </c:pt>
                <c:pt idx="9">
                  <c:v>1771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EFB-4603-9EA3-E21E4493D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0488"/>
        <c:axId val="432190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34979</c:v>
                      </c:pt>
                      <c:pt idx="1">
                        <c:v>36309</c:v>
                      </c:pt>
                      <c:pt idx="2">
                        <c:v>34340</c:v>
                      </c:pt>
                      <c:pt idx="3">
                        <c:v>35318</c:v>
                      </c:pt>
                      <c:pt idx="4">
                        <c:v>36008</c:v>
                      </c:pt>
                      <c:pt idx="5">
                        <c:v>36810</c:v>
                      </c:pt>
                      <c:pt idx="6">
                        <c:v>40335</c:v>
                      </c:pt>
                      <c:pt idx="7">
                        <c:v>40647</c:v>
                      </c:pt>
                      <c:pt idx="8">
                        <c:v>39082</c:v>
                      </c:pt>
                      <c:pt idx="9">
                        <c:v>37521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EFB-4603-9EA3-E21E4493DFF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34691</c:v>
                      </c:pt>
                      <c:pt idx="1">
                        <c:v>35935</c:v>
                      </c:pt>
                      <c:pt idx="2">
                        <c:v>33961</c:v>
                      </c:pt>
                      <c:pt idx="3">
                        <c:v>34853</c:v>
                      </c:pt>
                      <c:pt idx="4">
                        <c:v>35376</c:v>
                      </c:pt>
                      <c:pt idx="5">
                        <c:v>36184</c:v>
                      </c:pt>
                      <c:pt idx="6">
                        <c:v>39629</c:v>
                      </c:pt>
                      <c:pt idx="7">
                        <c:v>40053</c:v>
                      </c:pt>
                      <c:pt idx="8">
                        <c:v>38116</c:v>
                      </c:pt>
                      <c:pt idx="9">
                        <c:v>36549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EFB-4603-9EA3-E21E4493DFF7}"/>
                  </c:ext>
                </c:extLst>
              </c15:ser>
            </c15:filteredBarSeries>
          </c:ext>
        </c:extLst>
      </c:barChart>
      <c:catAx>
        <c:axId val="43219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0880"/>
        <c:crosses val="autoZero"/>
        <c:auto val="1"/>
        <c:lblAlgn val="ctr"/>
        <c:lblOffset val="100"/>
        <c:noMultiLvlLbl val="0"/>
      </c:catAx>
      <c:valAx>
        <c:axId val="43219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048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0.41842248206066496</c:v>
                </c:pt>
                <c:pt idx="1">
                  <c:v>0.40174612355063483</c:v>
                </c:pt>
                <c:pt idx="2">
                  <c:v>0.41502620850320326</c:v>
                </c:pt>
                <c:pt idx="3">
                  <c:v>0.42343847329973383</c:v>
                </c:pt>
                <c:pt idx="4">
                  <c:v>0.41543545878693622</c:v>
                </c:pt>
                <c:pt idx="5">
                  <c:v>0.42404237978810105</c:v>
                </c:pt>
                <c:pt idx="6">
                  <c:v>0.41393330854096938</c:v>
                </c:pt>
                <c:pt idx="7">
                  <c:v>0.41889930376165524</c:v>
                </c:pt>
                <c:pt idx="8">
                  <c:v>0.45207512409805023</c:v>
                </c:pt>
                <c:pt idx="9">
                  <c:v>0.45577143466325526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C-4865-8D55-24F6142E3481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0.17338974813459504</c:v>
                </c:pt>
                <c:pt idx="1">
                  <c:v>0.1790740587733069</c:v>
                </c:pt>
                <c:pt idx="2">
                  <c:v>0.17585905649388467</c:v>
                </c:pt>
                <c:pt idx="3">
                  <c:v>0.16260830171583895</c:v>
                </c:pt>
                <c:pt idx="4">
                  <c:v>0.14152410575427682</c:v>
                </c:pt>
                <c:pt idx="5">
                  <c:v>0.1445531105677805</c:v>
                </c:pt>
                <c:pt idx="6">
                  <c:v>0.13494483699020701</c:v>
                </c:pt>
                <c:pt idx="7">
                  <c:v>0.13752552463896475</c:v>
                </c:pt>
                <c:pt idx="8">
                  <c:v>0.12366306739675553</c:v>
                </c:pt>
                <c:pt idx="9">
                  <c:v>0.12534314117427575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2C-4865-8D55-24F6142E3481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0.12215900969152921</c:v>
                </c:pt>
                <c:pt idx="1">
                  <c:v>0.12845300063345177</c:v>
                </c:pt>
                <c:pt idx="2">
                  <c:v>0.11680256260920209</c:v>
                </c:pt>
                <c:pt idx="3">
                  <c:v>0.12761198255846876</c:v>
                </c:pt>
                <c:pt idx="4">
                  <c:v>0.14041324150188847</c:v>
                </c:pt>
                <c:pt idx="5">
                  <c:v>0.12708503124151047</c:v>
                </c:pt>
                <c:pt idx="6">
                  <c:v>0.12827569108714515</c:v>
                </c:pt>
                <c:pt idx="7">
                  <c:v>0.12227224641424951</c:v>
                </c:pt>
                <c:pt idx="8">
                  <c:v>0.1113044368251369</c:v>
                </c:pt>
                <c:pt idx="9">
                  <c:v>0.11303003651288612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2C-4865-8D55-24F6142E3481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6.4953257668887043E-2</c:v>
                </c:pt>
                <c:pt idx="1">
                  <c:v>7.4306645735217169E-2</c:v>
                </c:pt>
                <c:pt idx="2">
                  <c:v>7.2248107163657538E-2</c:v>
                </c:pt>
                <c:pt idx="3">
                  <c:v>6.9936009966589274E-2</c:v>
                </c:pt>
                <c:pt idx="4">
                  <c:v>8.062097311708509E-2</c:v>
                </c:pt>
                <c:pt idx="5">
                  <c:v>7.50067916327085E-2</c:v>
                </c:pt>
                <c:pt idx="6">
                  <c:v>7.4377091855708441E-2</c:v>
                </c:pt>
                <c:pt idx="7">
                  <c:v>8.1309813762393282E-2</c:v>
                </c:pt>
                <c:pt idx="8">
                  <c:v>0.10802927178752367</c:v>
                </c:pt>
                <c:pt idx="9">
                  <c:v>9.9490951733695793E-2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2C-4865-8D55-24F6142E3481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6.7583407187169445E-2</c:v>
                </c:pt>
                <c:pt idx="1">
                  <c:v>6.8880993693023765E-2</c:v>
                </c:pt>
                <c:pt idx="2">
                  <c:v>6.1269656377402448E-2</c:v>
                </c:pt>
                <c:pt idx="3">
                  <c:v>5.7760915114106123E-2</c:v>
                </c:pt>
                <c:pt idx="4">
                  <c:v>5.8070428793601421E-2</c:v>
                </c:pt>
                <c:pt idx="5">
                  <c:v>5.9114371094811193E-2</c:v>
                </c:pt>
                <c:pt idx="6">
                  <c:v>8.9797942233791991E-2</c:v>
                </c:pt>
                <c:pt idx="7">
                  <c:v>9.9392329077176669E-2</c:v>
                </c:pt>
                <c:pt idx="8">
                  <c:v>5.8620336727905432E-2</c:v>
                </c:pt>
                <c:pt idx="9">
                  <c:v>5.6794861544201915E-2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2C-4865-8D55-24F6142E3481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3.4020412247348412E-2</c:v>
                </c:pt>
                <c:pt idx="1">
                  <c:v>3.2856867443333611E-2</c:v>
                </c:pt>
                <c:pt idx="2">
                  <c:v>3.8642981945253348E-2</c:v>
                </c:pt>
                <c:pt idx="3">
                  <c:v>3.7091568038960306E-2</c:v>
                </c:pt>
                <c:pt idx="4">
                  <c:v>3.2270606531881803E-2</c:v>
                </c:pt>
                <c:pt idx="5">
                  <c:v>2.9611518609073621E-2</c:v>
                </c:pt>
                <c:pt idx="6">
                  <c:v>2.6552621792487914E-2</c:v>
                </c:pt>
                <c:pt idx="7">
                  <c:v>3.0678770880999826E-2</c:v>
                </c:pt>
                <c:pt idx="8">
                  <c:v>3.1753748528734457E-2</c:v>
                </c:pt>
                <c:pt idx="9">
                  <c:v>3.8565070227339356E-2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2C-4865-8D55-24F6142E3481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1.5066182566682866E-2</c:v>
                </c:pt>
                <c:pt idx="1">
                  <c:v>1.5395631936985321E-2</c:v>
                </c:pt>
                <c:pt idx="2">
                  <c:v>1.6307513104251603E-2</c:v>
                </c:pt>
                <c:pt idx="3">
                  <c:v>1.9395209241746418E-2</c:v>
                </c:pt>
                <c:pt idx="4">
                  <c:v>2.1856254165740947E-2</c:v>
                </c:pt>
                <c:pt idx="5">
                  <c:v>2.515620755229557E-2</c:v>
                </c:pt>
                <c:pt idx="6">
                  <c:v>2.4717986860047104E-2</c:v>
                </c:pt>
                <c:pt idx="7">
                  <c:v>2.5241715255738432E-2</c:v>
                </c:pt>
                <c:pt idx="8">
                  <c:v>2.4179929379253878E-2</c:v>
                </c:pt>
                <c:pt idx="9">
                  <c:v>2.4572905839396603E-2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2C-4865-8D55-24F6142E3481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6.3438062837702619E-2</c:v>
                </c:pt>
                <c:pt idx="1">
                  <c:v>5.9379217273954114E-2</c:v>
                </c:pt>
                <c:pt idx="2">
                  <c:v>5.8998252766453117E-2</c:v>
                </c:pt>
                <c:pt idx="3">
                  <c:v>5.4618041791720938E-2</c:v>
                </c:pt>
                <c:pt idx="4">
                  <c:v>6.1014219062430569E-2</c:v>
                </c:pt>
                <c:pt idx="5">
                  <c:v>7.0225482205922299E-2</c:v>
                </c:pt>
                <c:pt idx="6">
                  <c:v>4.8022808974835754E-2</c:v>
                </c:pt>
                <c:pt idx="7">
                  <c:v>2.5143307009127366E-2</c:v>
                </c:pt>
                <c:pt idx="8">
                  <c:v>2.2414410726165498E-2</c:v>
                </c:pt>
                <c:pt idx="9">
                  <c:v>2.2680632179312918E-2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2C-4865-8D55-24F6142E3481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1.7439034849481118E-3</c:v>
                </c:pt>
                <c:pt idx="1">
                  <c:v>2.2308518549120052E-3</c:v>
                </c:pt>
                <c:pt idx="2">
                  <c:v>2.5917297612114152E-3</c:v>
                </c:pt>
                <c:pt idx="3">
                  <c:v>3.3410725409139816E-3</c:v>
                </c:pt>
                <c:pt idx="4">
                  <c:v>3.3325927571650742E-3</c:v>
                </c:pt>
                <c:pt idx="5">
                  <c:v>4.8084759576202118E-3</c:v>
                </c:pt>
                <c:pt idx="6">
                  <c:v>3.7684393206892275E-3</c:v>
                </c:pt>
                <c:pt idx="7">
                  <c:v>3.4688906930400768E-3</c:v>
                </c:pt>
                <c:pt idx="8">
                  <c:v>5.0150964638452488E-3</c:v>
                </c:pt>
                <c:pt idx="9">
                  <c:v>9.061592175048639E-3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2C-4865-8D55-24F6142E3481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1.143543268818434E-2</c:v>
                </c:pt>
                <c:pt idx="1">
                  <c:v>1.288936627282492E-2</c:v>
                </c:pt>
                <c:pt idx="2">
                  <c:v>1.5346534653465346E-2</c:v>
                </c:pt>
                <c:pt idx="3">
                  <c:v>1.4270343734073277E-2</c:v>
                </c:pt>
                <c:pt idx="4">
                  <c:v>8.9980004443457016E-3</c:v>
                </c:pt>
                <c:pt idx="5">
                  <c:v>9.2637870143982611E-3</c:v>
                </c:pt>
                <c:pt idx="6">
                  <c:v>8.7764968389735954E-3</c:v>
                </c:pt>
                <c:pt idx="7">
                  <c:v>7.7496494206214482E-3</c:v>
                </c:pt>
                <c:pt idx="8">
                  <c:v>1.0030192927690498E-2</c:v>
                </c:pt>
                <c:pt idx="9">
                  <c:v>7.4891394152607873E-3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2C-4865-8D55-24F6142E3481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2.7788101432287944E-2</c:v>
                </c:pt>
                <c:pt idx="1">
                  <c:v>2.4787242832355616E-2</c:v>
                </c:pt>
                <c:pt idx="2">
                  <c:v>2.6907396622015144E-2</c:v>
                </c:pt>
                <c:pt idx="3">
                  <c:v>2.9928081997848122E-2</c:v>
                </c:pt>
                <c:pt idx="4">
                  <c:v>3.6464119084647854E-2</c:v>
                </c:pt>
                <c:pt idx="5">
                  <c:v>3.1132844335778322E-2</c:v>
                </c:pt>
                <c:pt idx="6">
                  <c:v>4.6832775505144413E-2</c:v>
                </c:pt>
                <c:pt idx="7">
                  <c:v>4.8318449086033409E-2</c:v>
                </c:pt>
                <c:pt idx="8">
                  <c:v>5.291438513893864E-2</c:v>
                </c:pt>
                <c:pt idx="9">
                  <c:v>4.7200234535326881E-2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2C-4865-8D55-24F6142E34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3232"/>
        <c:axId val="432191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0.97221189856771217</c:v>
                      </c:pt>
                      <c:pt idx="1">
                        <c:v>0.97521275716764444</c:v>
                      </c:pt>
                      <c:pt idx="2">
                        <c:v>0.97309260337798487</c:v>
                      </c:pt>
                      <c:pt idx="3">
                        <c:v>0.97007191800215176</c:v>
                      </c:pt>
                      <c:pt idx="4">
                        <c:v>0.96353588091535225</c:v>
                      </c:pt>
                      <c:pt idx="5">
                        <c:v>0.96886715566422166</c:v>
                      </c:pt>
                      <c:pt idx="6">
                        <c:v>0.9531672244948558</c:v>
                      </c:pt>
                      <c:pt idx="7">
                        <c:v>0.95168155091396667</c:v>
                      </c:pt>
                      <c:pt idx="8">
                        <c:v>0.94708561486106124</c:v>
                      </c:pt>
                      <c:pt idx="9">
                        <c:v>0.95279976546467315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02C-4865-8D55-24F6142E3481}"/>
                  </c:ext>
                </c:extLst>
              </c15:ser>
            </c15:filteredBarSeries>
          </c:ext>
        </c:extLst>
      </c:barChart>
      <c:catAx>
        <c:axId val="4321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1664"/>
        <c:crosses val="autoZero"/>
        <c:auto val="1"/>
        <c:lblAlgn val="ctr"/>
        <c:lblOffset val="100"/>
        <c:noMultiLvlLbl val="0"/>
      </c:catAx>
      <c:valAx>
        <c:axId val="4321916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DC-4609-884F-A48B929B4D38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DC-4609-884F-A48B929B4D38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DC-4609-884F-A48B929B4D38}"/>
                </c:ext>
              </c:extLst>
            </c:dLbl>
            <c:dLbl>
              <c:idx val="1"/>
              <c:layout>
                <c:manualLayout>
                  <c:x val="0.2913039914470798"/>
                  <c:y val="-0.172807702843663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506513607309445"/>
                      <c:h val="0.30078321862882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9DC-4609-884F-A48B929B4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107925941</c:v>
                </c:pt>
                <c:pt idx="1">
                  <c:v>439604714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DC-4609-884F-A48B929B4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 – Produits d’épicerie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 – Produits d’épicerie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Suisse  – Produits d’épicerie Source : douane suisse,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Suisse  – Produits d’épicerie Source : douane suisse,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Suisse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5949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– Produits d’épicerie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 – Eaux minérales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</a:t>
            </a:r>
            <a:r>
              <a:rPr lang="fr-FR" dirty="0" smtClean="0">
                <a:cs typeface="Calibri" panose="020F0502020204030204" pitchFamily="34" charset="0"/>
              </a:rPr>
              <a:t>de 37 </a:t>
            </a:r>
            <a:r>
              <a:rPr lang="fr-FR" dirty="0" smtClean="0">
                <a:cs typeface="Calibri" panose="020F0502020204030204" pitchFamily="34" charset="0"/>
              </a:rPr>
              <a:t>% en 2024, derrière l’Italie.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290780"/>
              </p:ext>
            </p:extLst>
          </p:nvPr>
        </p:nvGraphicFramePr>
        <p:xfrm>
          <a:off x="196836" y="1763597"/>
          <a:ext cx="5895975" cy="3908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50964"/>
              </p:ext>
            </p:extLst>
          </p:nvPr>
        </p:nvGraphicFramePr>
        <p:xfrm>
          <a:off x="6115050" y="1763596"/>
          <a:ext cx="5910152" cy="390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89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– Produits d’épicerie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2202 – Eaux aromatisées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cs typeface="Calibri" panose="020F0502020204030204" pitchFamily="34" charset="0"/>
              </a:rPr>
              <a:t>La </a:t>
            </a:r>
            <a:r>
              <a:rPr lang="fr-FR" dirty="0">
                <a:cs typeface="Calibri" panose="020F0502020204030204" pitchFamily="34" charset="0"/>
              </a:rPr>
              <a:t>France </a:t>
            </a:r>
            <a:r>
              <a:rPr lang="fr-FR" dirty="0" smtClean="0">
                <a:cs typeface="Calibri" panose="020F0502020204030204" pitchFamily="34" charset="0"/>
              </a:rPr>
              <a:t>est le 4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smtClean="0">
                <a:cs typeface="Calibri" panose="020F0502020204030204" pitchFamily="34" charset="0"/>
              </a:rPr>
              <a:t>fournisseur avec </a:t>
            </a:r>
            <a:r>
              <a:rPr lang="fr-FR" dirty="0">
                <a:cs typeface="Calibri" panose="020F0502020204030204" pitchFamily="34" charset="0"/>
              </a:rPr>
              <a:t>une part de marché </a:t>
            </a:r>
            <a:r>
              <a:rPr lang="fr-FR">
                <a:cs typeface="Calibri" panose="020F0502020204030204" pitchFamily="34" charset="0"/>
              </a:rPr>
              <a:t>de </a:t>
            </a:r>
            <a:r>
              <a:rPr lang="fr-FR" smtClean="0">
                <a:cs typeface="Calibri" panose="020F0502020204030204" pitchFamily="34" charset="0"/>
              </a:rPr>
              <a:t>13 </a:t>
            </a:r>
            <a:r>
              <a:rPr lang="fr-FR" dirty="0">
                <a:cs typeface="Calibri" panose="020F0502020204030204" pitchFamily="34" charset="0"/>
              </a:rPr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716803"/>
              </p:ext>
            </p:extLst>
          </p:nvPr>
        </p:nvGraphicFramePr>
        <p:xfrm>
          <a:off x="166797" y="1763597"/>
          <a:ext cx="5929203" cy="388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645289"/>
              </p:ext>
            </p:extLst>
          </p:nvPr>
        </p:nvGraphicFramePr>
        <p:xfrm>
          <a:off x="6092811" y="1763597"/>
          <a:ext cx="5932391" cy="388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588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suisse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 poste </a:t>
            </a:r>
            <a:r>
              <a:rPr lang="fr-FR" i="1" dirty="0" smtClean="0"/>
              <a:t>Café, thé, épices </a:t>
            </a:r>
            <a:r>
              <a:rPr lang="fr-FR" dirty="0" smtClean="0"/>
              <a:t>représente 30 % dans les importations en provenance du monde et seulement 6 % en provenance de France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387983"/>
              </p:ext>
            </p:extLst>
          </p:nvPr>
        </p:nvGraphicFramePr>
        <p:xfrm>
          <a:off x="166797" y="1763597"/>
          <a:ext cx="5929203" cy="393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386403"/>
              </p:ext>
            </p:extLst>
          </p:nvPr>
        </p:nvGraphicFramePr>
        <p:xfrm>
          <a:off x="6096000" y="1763597"/>
          <a:ext cx="5929202" cy="3934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255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– Produits d’épicerie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</a:t>
            </a:r>
            <a:r>
              <a:rPr lang="fr-FR" dirty="0" smtClean="0"/>
              <a:t>suisses </a:t>
            </a:r>
            <a:r>
              <a:rPr lang="fr-FR" dirty="0"/>
              <a:t>continuent de progresser fortement. La part de marché de la France, 4</a:t>
            </a:r>
            <a:r>
              <a:rPr lang="fr-FR" baseline="30000" dirty="0"/>
              <a:t>e</a:t>
            </a:r>
            <a:r>
              <a:rPr lang="fr-FR" dirty="0"/>
              <a:t> fournisseur, se stabilise autour de 8 % en 2024.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162453"/>
              </p:ext>
            </p:extLst>
          </p:nvPr>
        </p:nvGraphicFramePr>
        <p:xfrm>
          <a:off x="166797" y="1763596"/>
          <a:ext cx="5929204" cy="384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18899"/>
              </p:ext>
            </p:extLst>
          </p:nvPr>
        </p:nvGraphicFramePr>
        <p:xfrm>
          <a:off x="6096001" y="1763597"/>
          <a:ext cx="5922824" cy="384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677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55412" y="2850495"/>
            <a:ext cx="6281176" cy="115700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1905 – Produits de la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23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– Produits d’épicerie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</a:t>
            </a:r>
            <a:r>
              <a:rPr lang="fr-FR" dirty="0" smtClean="0"/>
              <a:t>biscuiterie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4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de marché de 12 </a:t>
            </a:r>
            <a:r>
              <a:rPr lang="fr-FR" dirty="0" smtClean="0"/>
              <a:t>% en 2024.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2146426"/>
              </p:ext>
            </p:extLst>
          </p:nvPr>
        </p:nvGraphicFramePr>
        <p:xfrm>
          <a:off x="166798" y="1763597"/>
          <a:ext cx="5929202" cy="3868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7691297"/>
              </p:ext>
            </p:extLst>
          </p:nvPr>
        </p:nvGraphicFramePr>
        <p:xfrm>
          <a:off x="6095999" y="1763596"/>
          <a:ext cx="5929203" cy="3868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021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07812" y="2830617"/>
            <a:ext cx="5976376" cy="1196766"/>
          </a:xfrm>
        </p:spPr>
        <p:txBody>
          <a:bodyPr>
            <a:normAutofit/>
          </a:bodyPr>
          <a:lstStyle/>
          <a:p>
            <a:r>
              <a:rPr lang="fr-FR" dirty="0" smtClean="0"/>
              <a:t>1806 – Chocolats et préparations cacaotées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59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– Produits d’épicerie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1806 – Chocolat et préparations cacaotées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2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13 % en </a:t>
            </a:r>
            <a:r>
              <a:rPr lang="fr-FR" dirty="0" smtClean="0"/>
              <a:t>2024, derrière l’Allemagne.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715903"/>
              </p:ext>
            </p:extLst>
          </p:nvPr>
        </p:nvGraphicFramePr>
        <p:xfrm>
          <a:off x="166798" y="1763597"/>
          <a:ext cx="5929202" cy="3881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386766"/>
              </p:ext>
            </p:extLst>
          </p:nvPr>
        </p:nvGraphicFramePr>
        <p:xfrm>
          <a:off x="6095999" y="1763597"/>
          <a:ext cx="5922826" cy="3881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609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015586" y="3024052"/>
            <a:ext cx="4160828" cy="809896"/>
          </a:xfrm>
        </p:spPr>
        <p:txBody>
          <a:bodyPr/>
          <a:lstStyle/>
          <a:p>
            <a:r>
              <a:rPr lang="fr-FR" dirty="0"/>
              <a:t>2201/02 – </a:t>
            </a:r>
            <a:r>
              <a:rPr lang="fr-FR" dirty="0" smtClean="0"/>
              <a:t>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5046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Suisse  – Produits d’épicerie </a:t>
            </a:r>
          </a:p>
          <a:p>
            <a:r>
              <a:rPr lang="fr-FR" i="1" dirty="0" smtClean="0"/>
              <a:t>Source : douane suisse,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2201/02 – Eaux : répartition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80 </a:t>
            </a:r>
            <a:r>
              <a:rPr lang="fr-FR" dirty="0">
                <a:cs typeface="Calibri" panose="020F0502020204030204" pitchFamily="34" charset="0"/>
              </a:rPr>
              <a:t>% des importations </a:t>
            </a:r>
            <a:r>
              <a:rPr lang="fr-FR" dirty="0" smtClean="0">
                <a:cs typeface="Calibri" panose="020F0502020204030204" pitchFamily="34" charset="0"/>
              </a:rPr>
              <a:t>totales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48 </a:t>
            </a:r>
            <a:r>
              <a:rPr lang="fr-FR" dirty="0">
                <a:cs typeface="Calibri" panose="020F0502020204030204" pitchFamily="34" charset="0"/>
              </a:rPr>
              <a:t>% des importations 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810237"/>
              </p:ext>
            </p:extLst>
          </p:nvPr>
        </p:nvGraphicFramePr>
        <p:xfrm>
          <a:off x="166797" y="1763597"/>
          <a:ext cx="5929203" cy="3895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308612"/>
              </p:ext>
            </p:extLst>
          </p:nvPr>
        </p:nvGraphicFramePr>
        <p:xfrm>
          <a:off x="6096000" y="1763598"/>
          <a:ext cx="5922824" cy="3895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2245405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428</Words>
  <Application>Microsoft Office PowerPoint</Application>
  <PresentationFormat>Grand écran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55</cp:revision>
  <dcterms:created xsi:type="dcterms:W3CDTF">2025-04-03T15:40:27Z</dcterms:created>
  <dcterms:modified xsi:type="dcterms:W3CDTF">2025-08-18T12:42:32Z</dcterms:modified>
</cp:coreProperties>
</file>