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211-480F-8AF8-9847CA019BA6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211-480F-8AF8-9847CA019BA6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211-480F-8AF8-9847CA019BA6}"/>
              </c:ext>
            </c:extLst>
          </c:dPt>
          <c:dPt>
            <c:idx val="3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211-480F-8AF8-9847CA019BA6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211-480F-8AF8-9847CA019BA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211-480F-8AF8-9847CA019BA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211-480F-8AF8-9847CA019BA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211-480F-8AF8-9847CA019BA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211-480F-8AF8-9847CA019BA6}"/>
              </c:ext>
            </c:extLst>
          </c:dPt>
          <c:dLbls>
            <c:dLbl>
              <c:idx val="0"/>
              <c:layout>
                <c:manualLayout>
                  <c:x val="-0.22716131879109419"/>
                  <c:y val="-0.265548052564498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912982804283026"/>
                      <c:h val="0.36484138947283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211-480F-8AF8-9847CA019BA6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211-480F-8AF8-9847CA019BA6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211-480F-8AF8-9847CA019BA6}"/>
                </c:ext>
              </c:extLst>
            </c:dLbl>
            <c:dLbl>
              <c:idx val="3"/>
              <c:layout>
                <c:manualLayout>
                  <c:x val="-9.7236417695363855E-2"/>
                  <c:y val="7.9486141497348668E-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211-480F-8AF8-9847CA019BA6}"/>
                </c:ext>
              </c:extLst>
            </c:dLbl>
            <c:dLbl>
              <c:idx val="4"/>
              <c:layout>
                <c:manualLayout>
                  <c:x val="0.1892959804663539"/>
                  <c:y val="2.862502494112389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211-480F-8AF8-9847CA019B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vins compo.'!$C$20:$C$26</c:f>
              <c:strCache>
                <c:ptCount val="5"/>
                <c:pt idx="0">
                  <c:v>2204 - Vins</c:v>
                </c:pt>
                <c:pt idx="1">
                  <c:v>2208 - Spiritueux</c:v>
                </c:pt>
                <c:pt idx="2">
                  <c:v>2207 - Alcool éthylique (&gt; 80 % vol.)</c:v>
                </c:pt>
                <c:pt idx="3">
                  <c:v>2203 - Bières de malt</c:v>
                </c:pt>
                <c:pt idx="4">
                  <c:v>Autres boissons alcoolisées</c:v>
                </c:pt>
              </c:strCache>
              <c:extLst/>
            </c:strRef>
          </c:cat>
          <c:val>
            <c:numRef>
              <c:f>'Import. TBB vins compo.'!$M$20:$M$26</c:f>
              <c:numCache>
                <c:formatCode>0%</c:formatCode>
                <c:ptCount val="5"/>
                <c:pt idx="0">
                  <c:v>0.69184992109918364</c:v>
                </c:pt>
                <c:pt idx="1">
                  <c:v>0.12200318306368287</c:v>
                </c:pt>
                <c:pt idx="2">
                  <c:v>0.10364559971253123</c:v>
                </c:pt>
                <c:pt idx="3">
                  <c:v>6.8028609312958607E-2</c:v>
                </c:pt>
                <c:pt idx="4">
                  <c:v>1.4472686811643603E-2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2-F211-480F-8AF8-9847CA019B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40000"/>
                <a:lumOff val="60000"/>
              </a:schemeClr>
            </a:solidFill>
          </c:spPr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EBC-49C2-9B30-57FFB8E8D0C8}"/>
              </c:ext>
            </c:extLst>
          </c:dPt>
          <c:dPt>
            <c:idx val="1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EBC-49C2-9B30-57FFB8E8D0C8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EBC-49C2-9B30-57FFB8E8D0C8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EBC-49C2-9B30-57FFB8E8D0C8}"/>
              </c:ext>
            </c:extLst>
          </c:dPt>
          <c:dPt>
            <c:idx val="4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EBC-49C2-9B30-57FFB8E8D0C8}"/>
              </c:ext>
            </c:extLst>
          </c:dPt>
          <c:dPt>
            <c:idx val="5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EBC-49C2-9B30-57FFB8E8D0C8}"/>
              </c:ext>
            </c:extLst>
          </c:dPt>
          <c:dPt>
            <c:idx val="6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EBC-49C2-9B30-57FFB8E8D0C8}"/>
              </c:ext>
            </c:extLst>
          </c:dPt>
          <c:dPt>
            <c:idx val="7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EBC-49C2-9B30-57FFB8E8D0C8}"/>
              </c:ext>
            </c:extLst>
          </c:dPt>
          <c:dPt>
            <c:idx val="8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5EBC-49C2-9B30-57FFB8E8D0C8}"/>
              </c:ext>
            </c:extLst>
          </c:dPt>
          <c:dLbls>
            <c:dLbl>
              <c:idx val="0"/>
              <c:layout>
                <c:manualLayout>
                  <c:x val="-0.15322673861852101"/>
                  <c:y val="-0.247057179879808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136691649011971"/>
                      <c:h val="0.4524034073123771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EBC-49C2-9B30-57FFB8E8D0C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BC-49C2-9B30-57FFB8E8D0C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EBC-49C2-9B30-57FFB8E8D0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2204 - vins compo.'!$C$16:$C$20</c:f>
              <c:strCache>
                <c:ptCount val="3"/>
                <c:pt idx="0">
                  <c:v>220421/22/29 - Vins tranquilles</c:v>
                </c:pt>
                <c:pt idx="1">
                  <c:v>220410 - Vins pétillants</c:v>
                </c:pt>
                <c:pt idx="2">
                  <c:v>220430 - Moûts de raisin</c:v>
                </c:pt>
              </c:strCache>
              <c:extLst/>
            </c:strRef>
          </c:cat>
          <c:val>
            <c:numRef>
              <c:f>'Import. 2204 - vins compo.'!$M$16:$M$20</c:f>
              <c:numCache>
                <c:formatCode>0%</c:formatCode>
                <c:ptCount val="3"/>
                <c:pt idx="0">
                  <c:v>0.80553861794506332</c:v>
                </c:pt>
                <c:pt idx="1">
                  <c:v>0.19088487304483634</c:v>
                </c:pt>
                <c:pt idx="2">
                  <c:v>3.5765090101003154E-3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2-5EBC-49C2-9B30-57FFB8E8D0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4B3-4D16-B913-7907FCE50190}"/>
              </c:ext>
            </c:extLst>
          </c:dPt>
          <c:dPt>
            <c:idx val="1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4B3-4D16-B913-7907FCE50190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4B3-4D16-B913-7907FCE5019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4B3-4D16-B913-7907FCE5019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4B3-4D16-B913-7907FCE5019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4B3-4D16-B913-7907FCE5019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4B3-4D16-B913-7907FCE5019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4B3-4D16-B913-7907FCE5019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4B3-4D16-B913-7907FCE50190}"/>
              </c:ext>
            </c:extLst>
          </c:dPt>
          <c:dLbls>
            <c:dLbl>
              <c:idx val="0"/>
              <c:layout>
                <c:manualLayout>
                  <c:x val="-0.2502568599517786"/>
                  <c:y val="-0.1042773811181009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6287420849627822"/>
                      <c:h val="0.3970561819496927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B3-4D16-B913-7907FCE50190}"/>
                </c:ext>
              </c:extLst>
            </c:dLbl>
            <c:dLbl>
              <c:idx val="1"/>
              <c:layout>
                <c:manualLayout>
                  <c:x val="0.23843919503336103"/>
                  <c:y val="0.260693452795252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18880500237601"/>
                      <c:h val="0.2959873356352254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B3-4D16-B913-7907FCE5019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B3-4D16-B913-7907FCE501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2204 - vins compo.'!$C$36:$C$40</c:f>
              <c:strCache>
                <c:ptCount val="3"/>
                <c:pt idx="0">
                  <c:v>220421/22/29 - Vins tranquilles</c:v>
                </c:pt>
                <c:pt idx="1">
                  <c:v>220410 - Vins pétillants</c:v>
                </c:pt>
                <c:pt idx="2">
                  <c:v>220430 - Moûts de raisin</c:v>
                </c:pt>
              </c:strCache>
              <c:extLst/>
            </c:strRef>
          </c:cat>
          <c:val>
            <c:numRef>
              <c:f>'Import. 2204 - vins compo.'!$M$36:$M$40</c:f>
              <c:numCache>
                <c:formatCode>0%</c:formatCode>
                <c:ptCount val="3"/>
                <c:pt idx="0">
                  <c:v>0.70785685116959596</c:v>
                </c:pt>
                <c:pt idx="1">
                  <c:v>0.29200233352880262</c:v>
                </c:pt>
                <c:pt idx="2">
                  <c:v>1.408153016014023E-4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2-E4B3-4D16-B913-7907FCE501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2220410 - pétillants'!$C$7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2220410 - pétillants'!$D$7:$M$7</c:f>
              <c:numCache>
                <c:formatCode>0</c:formatCode>
                <c:ptCount val="10"/>
                <c:pt idx="0">
                  <c:v>102875335</c:v>
                </c:pt>
                <c:pt idx="1">
                  <c:v>98921722</c:v>
                </c:pt>
                <c:pt idx="2">
                  <c:v>104577303</c:v>
                </c:pt>
                <c:pt idx="3">
                  <c:v>107064963</c:v>
                </c:pt>
                <c:pt idx="4">
                  <c:v>113049156</c:v>
                </c:pt>
                <c:pt idx="5">
                  <c:v>99323211</c:v>
                </c:pt>
                <c:pt idx="6">
                  <c:v>131094048</c:v>
                </c:pt>
                <c:pt idx="7">
                  <c:v>147270922</c:v>
                </c:pt>
                <c:pt idx="8">
                  <c:v>163922458</c:v>
                </c:pt>
                <c:pt idx="9">
                  <c:v>129130635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EB-4B07-B9FA-D62BFE5DCD6E}"/>
            </c:ext>
          </c:extLst>
        </c:ser>
        <c:ser>
          <c:idx val="3"/>
          <c:order val="3"/>
          <c:tx>
            <c:strRef>
              <c:f>'Import. 2220410 - pétillants'!$C$8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2220410 - pétillants'!$D$8:$M$8</c:f>
              <c:numCache>
                <c:formatCode>0</c:formatCode>
                <c:ptCount val="10"/>
                <c:pt idx="0">
                  <c:v>45599746</c:v>
                </c:pt>
                <c:pt idx="1">
                  <c:v>50395064</c:v>
                </c:pt>
                <c:pt idx="2">
                  <c:v>54127301</c:v>
                </c:pt>
                <c:pt idx="3">
                  <c:v>58458486</c:v>
                </c:pt>
                <c:pt idx="4">
                  <c:v>60155181</c:v>
                </c:pt>
                <c:pt idx="5">
                  <c:v>60773195</c:v>
                </c:pt>
                <c:pt idx="6">
                  <c:v>68983612</c:v>
                </c:pt>
                <c:pt idx="7">
                  <c:v>80085879</c:v>
                </c:pt>
                <c:pt idx="8">
                  <c:v>87836617</c:v>
                </c:pt>
                <c:pt idx="9">
                  <c:v>81458878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EB-4B07-B9FA-D62BFE5DCD6E}"/>
            </c:ext>
          </c:extLst>
        </c:ser>
        <c:ser>
          <c:idx val="4"/>
          <c:order val="4"/>
          <c:tx>
            <c:strRef>
              <c:f>'Import. 2220410 - pétillants'!$C$9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2220410 - pétillants'!$D$9:$M$9</c:f>
              <c:numCache>
                <c:formatCode>0</c:formatCode>
                <c:ptCount val="10"/>
                <c:pt idx="0">
                  <c:v>9968874</c:v>
                </c:pt>
                <c:pt idx="1">
                  <c:v>9964974</c:v>
                </c:pt>
                <c:pt idx="2">
                  <c:v>9627915</c:v>
                </c:pt>
                <c:pt idx="3">
                  <c:v>8907424</c:v>
                </c:pt>
                <c:pt idx="4">
                  <c:v>7430192</c:v>
                </c:pt>
                <c:pt idx="5">
                  <c:v>8108116</c:v>
                </c:pt>
                <c:pt idx="6">
                  <c:v>8816707</c:v>
                </c:pt>
                <c:pt idx="7">
                  <c:v>7772684</c:v>
                </c:pt>
                <c:pt idx="8">
                  <c:v>7806649</c:v>
                </c:pt>
                <c:pt idx="9">
                  <c:v>7182880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EB-4B07-B9FA-D62BFE5DCD6E}"/>
            </c:ext>
          </c:extLst>
        </c:ser>
        <c:ser>
          <c:idx val="5"/>
          <c:order val="5"/>
          <c:tx>
            <c:strRef>
              <c:f>'Import. 2220410 - pétillants'!$C$10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2220410 - pétillants'!$D$10:$M$10</c:f>
              <c:numCache>
                <c:formatCode>0</c:formatCode>
                <c:ptCount val="10"/>
                <c:pt idx="0">
                  <c:v>3319352</c:v>
                </c:pt>
                <c:pt idx="1">
                  <c:v>3427401</c:v>
                </c:pt>
                <c:pt idx="2">
                  <c:v>2572105</c:v>
                </c:pt>
                <c:pt idx="3">
                  <c:v>3196169</c:v>
                </c:pt>
                <c:pt idx="4">
                  <c:v>3348039</c:v>
                </c:pt>
                <c:pt idx="5">
                  <c:v>4016895</c:v>
                </c:pt>
                <c:pt idx="6">
                  <c:v>4343508</c:v>
                </c:pt>
                <c:pt idx="7">
                  <c:v>4379471</c:v>
                </c:pt>
                <c:pt idx="8">
                  <c:v>4398186</c:v>
                </c:pt>
                <c:pt idx="9">
                  <c:v>4435127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FEB-4B07-B9FA-D62BFE5DCD6E}"/>
            </c:ext>
          </c:extLst>
        </c:ser>
        <c:ser>
          <c:idx val="6"/>
          <c:order val="6"/>
          <c:tx>
            <c:strRef>
              <c:f>'Import. 2220410 - pétillants'!$C$11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2220410 - pétillants'!$D$11:$M$11</c:f>
              <c:numCache>
                <c:formatCode>0</c:formatCode>
                <c:ptCount val="10"/>
                <c:pt idx="0">
                  <c:v>725195</c:v>
                </c:pt>
                <c:pt idx="1">
                  <c:v>707837</c:v>
                </c:pt>
                <c:pt idx="2">
                  <c:v>778725</c:v>
                </c:pt>
                <c:pt idx="3">
                  <c:v>709538</c:v>
                </c:pt>
                <c:pt idx="4">
                  <c:v>685060</c:v>
                </c:pt>
                <c:pt idx="5">
                  <c:v>885389</c:v>
                </c:pt>
                <c:pt idx="6">
                  <c:v>919697</c:v>
                </c:pt>
                <c:pt idx="7">
                  <c:v>1265862</c:v>
                </c:pt>
                <c:pt idx="8">
                  <c:v>832992</c:v>
                </c:pt>
                <c:pt idx="9">
                  <c:v>803354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FEB-4B07-B9FA-D62BFE5DCD6E}"/>
            </c:ext>
          </c:extLst>
        </c:ser>
        <c:ser>
          <c:idx val="7"/>
          <c:order val="7"/>
          <c:tx>
            <c:strRef>
              <c:f>'Import. 2220410 - pétillants'!$C$12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2220410 - pétillants'!$D$12:$M$12</c:f>
              <c:numCache>
                <c:formatCode>0</c:formatCode>
                <c:ptCount val="10"/>
                <c:pt idx="0">
                  <c:v>1304688</c:v>
                </c:pt>
                <c:pt idx="1">
                  <c:v>181135</c:v>
                </c:pt>
                <c:pt idx="2">
                  <c:v>383660</c:v>
                </c:pt>
                <c:pt idx="3">
                  <c:v>118767</c:v>
                </c:pt>
                <c:pt idx="4">
                  <c:v>486189</c:v>
                </c:pt>
                <c:pt idx="5">
                  <c:v>466881</c:v>
                </c:pt>
                <c:pt idx="6">
                  <c:v>134364</c:v>
                </c:pt>
                <c:pt idx="7">
                  <c:v>367811</c:v>
                </c:pt>
                <c:pt idx="8">
                  <c:v>619687</c:v>
                </c:pt>
                <c:pt idx="9">
                  <c:v>622555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FEB-4B07-B9FA-D62BFE5DCD6E}"/>
            </c:ext>
          </c:extLst>
        </c:ser>
        <c:ser>
          <c:idx val="8"/>
          <c:order val="8"/>
          <c:tx>
            <c:strRef>
              <c:f>'Import. 2220410 - pétillants'!$C$13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2220410 - pétillants'!$D$13:$M$13</c:f>
              <c:numCache>
                <c:formatCode>0</c:formatCode>
                <c:ptCount val="10"/>
                <c:pt idx="0">
                  <c:v>241792</c:v>
                </c:pt>
                <c:pt idx="1">
                  <c:v>301829</c:v>
                </c:pt>
                <c:pt idx="2">
                  <c:v>228505</c:v>
                </c:pt>
                <c:pt idx="3">
                  <c:v>298716</c:v>
                </c:pt>
                <c:pt idx="4">
                  <c:v>402446</c:v>
                </c:pt>
                <c:pt idx="5">
                  <c:v>569462</c:v>
                </c:pt>
                <c:pt idx="6">
                  <c:v>571173</c:v>
                </c:pt>
                <c:pt idx="7">
                  <c:v>550919</c:v>
                </c:pt>
                <c:pt idx="8">
                  <c:v>603815</c:v>
                </c:pt>
                <c:pt idx="9">
                  <c:v>447903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EB-4B07-B9FA-D62BFE5DCD6E}"/>
            </c:ext>
          </c:extLst>
        </c:ser>
        <c:ser>
          <c:idx val="9"/>
          <c:order val="9"/>
          <c:tx>
            <c:strRef>
              <c:f>'Import. 2220410 - pétillants'!$C$14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2220410 - pétillants'!$D$14:$M$14</c:f>
              <c:numCache>
                <c:formatCode>0</c:formatCode>
                <c:ptCount val="10"/>
                <c:pt idx="0">
                  <c:v>276111</c:v>
                </c:pt>
                <c:pt idx="1">
                  <c:v>307722</c:v>
                </c:pt>
                <c:pt idx="2">
                  <c:v>252558</c:v>
                </c:pt>
                <c:pt idx="3">
                  <c:v>395551</c:v>
                </c:pt>
                <c:pt idx="4">
                  <c:v>241927</c:v>
                </c:pt>
                <c:pt idx="5">
                  <c:v>341784</c:v>
                </c:pt>
                <c:pt idx="6">
                  <c:v>462894</c:v>
                </c:pt>
                <c:pt idx="7">
                  <c:v>354584</c:v>
                </c:pt>
                <c:pt idx="8">
                  <c:v>400178</c:v>
                </c:pt>
                <c:pt idx="9">
                  <c:v>369774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FEB-4B07-B9FA-D62BFE5DCD6E}"/>
            </c:ext>
          </c:extLst>
        </c:ser>
        <c:ser>
          <c:idx val="10"/>
          <c:order val="10"/>
          <c:tx>
            <c:strRef>
              <c:f>'Import. 2220410 - pétillants'!$C$15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2220410 - pétillants'!$D$15:$M$15</c:f>
              <c:numCache>
                <c:formatCode>0</c:formatCode>
                <c:ptCount val="10"/>
                <c:pt idx="0">
                  <c:v>103795</c:v>
                </c:pt>
                <c:pt idx="1">
                  <c:v>83783</c:v>
                </c:pt>
                <c:pt idx="2">
                  <c:v>95352</c:v>
                </c:pt>
                <c:pt idx="3">
                  <c:v>90713</c:v>
                </c:pt>
                <c:pt idx="4">
                  <c:v>129689</c:v>
                </c:pt>
                <c:pt idx="5">
                  <c:v>122157</c:v>
                </c:pt>
                <c:pt idx="6">
                  <c:v>232160</c:v>
                </c:pt>
                <c:pt idx="7">
                  <c:v>225946</c:v>
                </c:pt>
                <c:pt idx="8">
                  <c:v>181675</c:v>
                </c:pt>
                <c:pt idx="9">
                  <c:v>230182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FEB-4B07-B9FA-D62BFE5DCD6E}"/>
            </c:ext>
          </c:extLst>
        </c:ser>
        <c:ser>
          <c:idx val="11"/>
          <c:order val="11"/>
          <c:tx>
            <c:strRef>
              <c:f>'Import. 2220410 - pétillants'!$C$16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2220410 - pétillants'!$D$16:$M$16</c:f>
              <c:numCache>
                <c:formatCode>0</c:formatCode>
                <c:ptCount val="10"/>
                <c:pt idx="0">
                  <c:v>1060728</c:v>
                </c:pt>
                <c:pt idx="1">
                  <c:v>1249849</c:v>
                </c:pt>
                <c:pt idx="2">
                  <c:v>190447</c:v>
                </c:pt>
                <c:pt idx="3">
                  <c:v>245154</c:v>
                </c:pt>
                <c:pt idx="4">
                  <c:v>381480</c:v>
                </c:pt>
                <c:pt idx="5">
                  <c:v>259216</c:v>
                </c:pt>
                <c:pt idx="6">
                  <c:v>257063</c:v>
                </c:pt>
                <c:pt idx="7">
                  <c:v>298107</c:v>
                </c:pt>
                <c:pt idx="8">
                  <c:v>174822</c:v>
                </c:pt>
                <c:pt idx="9">
                  <c:v>179728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FEB-4B07-B9FA-D62BFE5DCD6E}"/>
            </c:ext>
          </c:extLst>
        </c:ser>
        <c:ser>
          <c:idx val="12"/>
          <c:order val="12"/>
          <c:tx>
            <c:strRef>
              <c:f>'Import. 2220410 - pétillants'!$C$17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2220410 - pétillants'!$D$17:$M$17</c:f>
              <c:numCache>
                <c:formatCode>0</c:formatCode>
                <c:ptCount val="10"/>
                <c:pt idx="0">
                  <c:v>359190</c:v>
                </c:pt>
                <c:pt idx="1">
                  <c:v>746669</c:v>
                </c:pt>
                <c:pt idx="2">
                  <c:v>350525</c:v>
                </c:pt>
                <c:pt idx="3">
                  <c:v>377647</c:v>
                </c:pt>
                <c:pt idx="4">
                  <c:v>470831</c:v>
                </c:pt>
                <c:pt idx="5">
                  <c:v>420088</c:v>
                </c:pt>
                <c:pt idx="6">
                  <c:v>962357</c:v>
                </c:pt>
                <c:pt idx="7">
                  <c:v>627114</c:v>
                </c:pt>
                <c:pt idx="8">
                  <c:v>1248204</c:v>
                </c:pt>
                <c:pt idx="9">
                  <c:v>640246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FEB-4B07-B9FA-D62BFE5DCD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7311696"/>
        <c:axId val="42731522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2220410 - pétillants'!$C$5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2220410 - pétillants'!$D$4:$M$4</c15:sqref>
                        </c15:formulaRef>
                      </c:ext>
                    </c:extLst>
                    <c:strCache>
                      <c:ptCount val="10"/>
                      <c:pt idx="0">
                        <c:v> 2015 </c:v>
                      </c:pt>
                      <c:pt idx="1">
                        <c:v> 2016 </c:v>
                      </c:pt>
                      <c:pt idx="2">
                        <c:v> 2017 </c:v>
                      </c:pt>
                      <c:pt idx="3">
                        <c:v> 2018 </c:v>
                      </c:pt>
                      <c:pt idx="4">
                        <c:v> 2019 </c:v>
                      </c:pt>
                      <c:pt idx="5">
                        <c:v> 2020 </c:v>
                      </c:pt>
                      <c:pt idx="6">
                        <c:v> 2021 </c:v>
                      </c:pt>
                      <c:pt idx="7">
                        <c:v> 2022 </c:v>
                      </c:pt>
                      <c:pt idx="8">
                        <c:v> 2023 </c:v>
                      </c:pt>
                      <c:pt idx="9">
                        <c:v> 2024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165834806</c:v>
                      </c:pt>
                      <c:pt idx="1">
                        <c:v>166287985</c:v>
                      </c:pt>
                      <c:pt idx="2">
                        <c:v>173184396</c:v>
                      </c:pt>
                      <c:pt idx="3">
                        <c:v>179863128</c:v>
                      </c:pt>
                      <c:pt idx="4">
                        <c:v>186780190</c:v>
                      </c:pt>
                      <c:pt idx="5">
                        <c:v>175286394</c:v>
                      </c:pt>
                      <c:pt idx="6">
                        <c:v>216777583</c:v>
                      </c:pt>
                      <c:pt idx="7">
                        <c:v>243199299</c:v>
                      </c:pt>
                      <c:pt idx="8">
                        <c:v>268025283</c:v>
                      </c:pt>
                      <c:pt idx="9">
                        <c:v>225501262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2FEB-4B07-B9FA-D62BFE5DCD6E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pétillants'!$D$4:$M$4</c15:sqref>
                        </c15:formulaRef>
                      </c:ext>
                    </c:extLst>
                    <c:strCache>
                      <c:ptCount val="10"/>
                      <c:pt idx="0">
                        <c:v> 2015 </c:v>
                      </c:pt>
                      <c:pt idx="1">
                        <c:v> 2016 </c:v>
                      </c:pt>
                      <c:pt idx="2">
                        <c:v> 2017 </c:v>
                      </c:pt>
                      <c:pt idx="3">
                        <c:v> 2018 </c:v>
                      </c:pt>
                      <c:pt idx="4">
                        <c:v> 2019 </c:v>
                      </c:pt>
                      <c:pt idx="5">
                        <c:v> 2020 </c:v>
                      </c:pt>
                      <c:pt idx="6">
                        <c:v> 2021 </c:v>
                      </c:pt>
                      <c:pt idx="7">
                        <c:v> 2022 </c:v>
                      </c:pt>
                      <c:pt idx="8">
                        <c:v> 2023 </c:v>
                      </c:pt>
                      <c:pt idx="9">
                        <c:v> 2024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165486934</c:v>
                      </c:pt>
                      <c:pt idx="1">
                        <c:v>165605198</c:v>
                      </c:pt>
                      <c:pt idx="2">
                        <c:v>172896260</c:v>
                      </c:pt>
                      <c:pt idx="3">
                        <c:v>179559768</c:v>
                      </c:pt>
                      <c:pt idx="4">
                        <c:v>186343197</c:v>
                      </c:pt>
                      <c:pt idx="5">
                        <c:v>175006820</c:v>
                      </c:pt>
                      <c:pt idx="6">
                        <c:v>215991721</c:v>
                      </c:pt>
                      <c:pt idx="7">
                        <c:v>242709212</c:v>
                      </c:pt>
                      <c:pt idx="8">
                        <c:v>266997466</c:v>
                      </c:pt>
                      <c:pt idx="9">
                        <c:v>224897995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2FEB-4B07-B9FA-D62BFE5DCD6E}"/>
                  </c:ext>
                </c:extLst>
              </c15:ser>
            </c15:filteredBarSeries>
          </c:ext>
        </c:extLst>
      </c:barChart>
      <c:catAx>
        <c:axId val="427311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15224"/>
        <c:crosses val="autoZero"/>
        <c:auto val="1"/>
        <c:lblAlgn val="ctr"/>
        <c:lblOffset val="100"/>
        <c:noMultiLvlLbl val="0"/>
      </c:catAx>
      <c:valAx>
        <c:axId val="427315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11696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599331139319376"/>
          <c:y val="0.58122978648492318"/>
          <c:w val="0.76342456872431319"/>
          <c:h val="0.399606669516887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2220410 - pétillants'!$C$36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pétillants'!$D$36:$M$36</c:f>
              <c:numCache>
                <c:formatCode>0%</c:formatCode>
                <c:ptCount val="10"/>
                <c:pt idx="0">
                  <c:v>0.62034826995244896</c:v>
                </c:pt>
                <c:pt idx="1">
                  <c:v>0.59488195734646732</c:v>
                </c:pt>
                <c:pt idx="2">
                  <c:v>0.60384945419678571</c:v>
                </c:pt>
                <c:pt idx="3">
                  <c:v>0.59525798417116371</c:v>
                </c:pt>
                <c:pt idx="4">
                  <c:v>0.60525238784691249</c:v>
                </c:pt>
                <c:pt idx="5">
                  <c:v>0.56663388830966543</c:v>
                </c:pt>
                <c:pt idx="6">
                  <c:v>0.60473987294156706</c:v>
                </c:pt>
                <c:pt idx="7">
                  <c:v>0.60555652341744615</c:v>
                </c:pt>
                <c:pt idx="8">
                  <c:v>0.61159326525177105</c:v>
                </c:pt>
                <c:pt idx="9">
                  <c:v>0.57263819215344347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10-4525-9C10-846E19251CC2}"/>
            </c:ext>
          </c:extLst>
        </c:ser>
        <c:ser>
          <c:idx val="2"/>
          <c:order val="2"/>
          <c:tx>
            <c:strRef>
              <c:f>'Import. 2220410 - pétillants'!$C$37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pétillants'!$D$37:$M$37</c:f>
              <c:numCache>
                <c:formatCode>0%</c:formatCode>
                <c:ptCount val="10"/>
                <c:pt idx="0">
                  <c:v>0.27497090086142711</c:v>
                </c:pt>
                <c:pt idx="1">
                  <c:v>0.30305896123523296</c:v>
                </c:pt>
                <c:pt idx="2">
                  <c:v>0.31254144282144219</c:v>
                </c:pt>
                <c:pt idx="3">
                  <c:v>0.32501650922027775</c:v>
                </c:pt>
                <c:pt idx="4">
                  <c:v>0.32206403152282903</c:v>
                </c:pt>
                <c:pt idx="5">
                  <c:v>0.34670799948112346</c:v>
                </c:pt>
                <c:pt idx="6">
                  <c:v>0.31822299633260509</c:v>
                </c:pt>
                <c:pt idx="7">
                  <c:v>0.32930143848811011</c:v>
                </c:pt>
                <c:pt idx="8">
                  <c:v>0.3277176541587683</c:v>
                </c:pt>
                <c:pt idx="9">
                  <c:v>0.36123468790165797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10-4525-9C10-846E19251CC2}"/>
            </c:ext>
          </c:extLst>
        </c:ser>
        <c:ser>
          <c:idx val="3"/>
          <c:order val="3"/>
          <c:tx>
            <c:strRef>
              <c:f>'Import. 2220410 - pétillants'!$C$38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pétillants'!$D$38:$M$38</c:f>
              <c:numCache>
                <c:formatCode>0%</c:formatCode>
                <c:ptCount val="10"/>
                <c:pt idx="0">
                  <c:v>6.0113279235240881E-2</c:v>
                </c:pt>
                <c:pt idx="1">
                  <c:v>5.9926001268221514E-2</c:v>
                </c:pt>
                <c:pt idx="2">
                  <c:v>5.5593432332090707E-2</c:v>
                </c:pt>
                <c:pt idx="3">
                  <c:v>4.9523346441523022E-2</c:v>
                </c:pt>
                <c:pt idx="4">
                  <c:v>3.9780407119191813E-2</c:v>
                </c:pt>
                <c:pt idx="5">
                  <c:v>4.6256391126398552E-2</c:v>
                </c:pt>
                <c:pt idx="6">
                  <c:v>4.0671673140667872E-2</c:v>
                </c:pt>
                <c:pt idx="7">
                  <c:v>3.1960141464059073E-2</c:v>
                </c:pt>
                <c:pt idx="8">
                  <c:v>2.912653952873543E-2</c:v>
                </c:pt>
                <c:pt idx="9">
                  <c:v>3.1852948122303631E-2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10-4525-9C10-846E19251CC2}"/>
            </c:ext>
          </c:extLst>
        </c:ser>
        <c:ser>
          <c:idx val="4"/>
          <c:order val="4"/>
          <c:tx>
            <c:strRef>
              <c:f>'Import. 2220410 - pétillants'!$C$39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pétillants'!$D$39:$M$39</c:f>
              <c:numCache>
                <c:formatCode>0%</c:formatCode>
                <c:ptCount val="10"/>
                <c:pt idx="0">
                  <c:v>2.0016015214562376E-2</c:v>
                </c:pt>
                <c:pt idx="1">
                  <c:v>2.0611236584531348E-2</c:v>
                </c:pt>
                <c:pt idx="2">
                  <c:v>1.4851828798710017E-2</c:v>
                </c:pt>
                <c:pt idx="3">
                  <c:v>1.7770006757582911E-2</c:v>
                </c:pt>
                <c:pt idx="4">
                  <c:v>1.7925021920151166E-2</c:v>
                </c:pt>
                <c:pt idx="5">
                  <c:v>2.2916182530402215E-2</c:v>
                </c:pt>
                <c:pt idx="6">
                  <c:v>2.0036702780287019E-2</c:v>
                </c:pt>
                <c:pt idx="7">
                  <c:v>1.8007745162127296E-2</c:v>
                </c:pt>
                <c:pt idx="8">
                  <c:v>1.6409593717321064E-2</c:v>
                </c:pt>
                <c:pt idx="9">
                  <c:v>1.9667858887636735E-2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810-4525-9C10-846E19251CC2}"/>
            </c:ext>
          </c:extLst>
        </c:ser>
        <c:ser>
          <c:idx val="5"/>
          <c:order val="5"/>
          <c:tx>
            <c:strRef>
              <c:f>'Import. 2220410 - pétillants'!$C$40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pétillants'!$D$40:$M$40</c:f>
              <c:numCache>
                <c:formatCode>0%</c:formatCode>
                <c:ptCount val="10"/>
                <c:pt idx="0">
                  <c:v>4.3729963419138927E-3</c:v>
                </c:pt>
                <c:pt idx="1">
                  <c:v>4.2566935909410415E-3</c:v>
                </c:pt>
                <c:pt idx="2">
                  <c:v>4.4965078724528967E-3</c:v>
                </c:pt>
                <c:pt idx="3">
                  <c:v>3.9448774626003394E-3</c:v>
                </c:pt>
                <c:pt idx="4">
                  <c:v>3.6677337141588729E-3</c:v>
                </c:pt>
                <c:pt idx="5">
                  <c:v>5.0510994025012579E-3</c:v>
                </c:pt>
                <c:pt idx="6">
                  <c:v>4.2425835147354698E-3</c:v>
                </c:pt>
                <c:pt idx="7">
                  <c:v>5.2050396740658368E-3</c:v>
                </c:pt>
                <c:pt idx="8">
                  <c:v>3.1078859079126503E-3</c:v>
                </c:pt>
                <c:pt idx="9">
                  <c:v>3.5625255170412306E-3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810-4525-9C10-846E19251CC2}"/>
            </c:ext>
          </c:extLst>
        </c:ser>
        <c:ser>
          <c:idx val="6"/>
          <c:order val="6"/>
          <c:tx>
            <c:strRef>
              <c:f>'Import. 2220410 - pétillants'!$C$41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pétillants'!$D$41:$M$41</c:f>
              <c:numCache>
                <c:formatCode>0%</c:formatCode>
                <c:ptCount val="10"/>
                <c:pt idx="0">
                  <c:v>7.8673954609987003E-3</c:v>
                </c:pt>
                <c:pt idx="1">
                  <c:v>1.089284953449884E-3</c:v>
                </c:pt>
                <c:pt idx="2">
                  <c:v>2.2153266048287631E-3</c:v>
                </c:pt>
                <c:pt idx="3">
                  <c:v>6.6031877306170278E-4</c:v>
                </c:pt>
                <c:pt idx="4">
                  <c:v>2.6030008856934989E-3</c:v>
                </c:pt>
                <c:pt idx="5">
                  <c:v>2.6635324587714433E-3</c:v>
                </c:pt>
                <c:pt idx="6">
                  <c:v>6.1982423708451439E-4</c:v>
                </c:pt>
                <c:pt idx="7">
                  <c:v>1.5123851158797953E-3</c:v>
                </c:pt>
                <c:pt idx="8">
                  <c:v>2.3120468079125206E-3</c:v>
                </c:pt>
                <c:pt idx="9">
                  <c:v>2.7607606027499751E-3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810-4525-9C10-846E19251CC2}"/>
            </c:ext>
          </c:extLst>
        </c:ser>
        <c:ser>
          <c:idx val="7"/>
          <c:order val="7"/>
          <c:tx>
            <c:strRef>
              <c:f>'Import. 2220410 - pétillants'!$C$42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pétillants'!$D$42:$M$42</c:f>
              <c:numCache>
                <c:formatCode>0%</c:formatCode>
                <c:ptCount val="10"/>
                <c:pt idx="0">
                  <c:v>1.458029263169277E-3</c:v>
                </c:pt>
                <c:pt idx="1">
                  <c:v>1.8150980661651532E-3</c:v>
                </c:pt>
                <c:pt idx="2">
                  <c:v>1.3194318037752085E-3</c:v>
                </c:pt>
                <c:pt idx="3">
                  <c:v>1.6607962027659164E-3</c:v>
                </c:pt>
                <c:pt idx="4">
                  <c:v>2.1546503405955419E-3</c:v>
                </c:pt>
                <c:pt idx="5">
                  <c:v>3.2487518683281258E-3</c:v>
                </c:pt>
                <c:pt idx="6">
                  <c:v>2.6348342485209828E-3</c:v>
                </c:pt>
                <c:pt idx="7">
                  <c:v>2.2652984702887652E-3</c:v>
                </c:pt>
                <c:pt idx="8">
                  <c:v>2.2528285139428433E-3</c:v>
                </c:pt>
                <c:pt idx="9">
                  <c:v>1.9862549594068346E-3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810-4525-9C10-846E19251CC2}"/>
            </c:ext>
          </c:extLst>
        </c:ser>
        <c:ser>
          <c:idx val="8"/>
          <c:order val="8"/>
          <c:tx>
            <c:strRef>
              <c:f>'Import. 2220410 - pétillants'!$C$43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pétillants'!$D$43:$M$43</c:f>
              <c:numCache>
                <c:formatCode>0%</c:formatCode>
                <c:ptCount val="10"/>
                <c:pt idx="0">
                  <c:v>1.6649761691161504E-3</c:v>
                </c:pt>
                <c:pt idx="1">
                  <c:v>1.8505365856709372E-3</c:v>
                </c:pt>
                <c:pt idx="2">
                  <c:v>1.4583184503527673E-3</c:v>
                </c:pt>
                <c:pt idx="3">
                  <c:v>2.1991778103625553E-3</c:v>
                </c:pt>
                <c:pt idx="4">
                  <c:v>1.295249779968636E-3</c:v>
                </c:pt>
                <c:pt idx="5">
                  <c:v>1.9498604095877516E-3</c:v>
                </c:pt>
                <c:pt idx="6">
                  <c:v>2.1353407192477095E-3</c:v>
                </c:pt>
                <c:pt idx="7">
                  <c:v>1.4579976235869002E-3</c:v>
                </c:pt>
                <c:pt idx="8">
                  <c:v>1.4930606378652719E-3</c:v>
                </c:pt>
                <c:pt idx="9">
                  <c:v>1.6397868318803466E-3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810-4525-9C10-846E19251CC2}"/>
            </c:ext>
          </c:extLst>
        </c:ser>
        <c:ser>
          <c:idx val="9"/>
          <c:order val="9"/>
          <c:tx>
            <c:strRef>
              <c:f>'Import. 2220410 - pétillants'!$C$44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pétillants'!$D$44:$M$44</c:f>
              <c:numCache>
                <c:formatCode>0%</c:formatCode>
                <c:ptCount val="10"/>
                <c:pt idx="0">
                  <c:v>6.2589393929764062E-4</c:v>
                </c:pt>
                <c:pt idx="1">
                  <c:v>5.0384277613322453E-4</c:v>
                </c:pt>
                <c:pt idx="2">
                  <c:v>5.5058078096135174E-4</c:v>
                </c:pt>
                <c:pt idx="3">
                  <c:v>5.0434461475617174E-4</c:v>
                </c:pt>
                <c:pt idx="4">
                  <c:v>6.9434022955003956E-4</c:v>
                </c:pt>
                <c:pt idx="5">
                  <c:v>6.9689949808654289E-4</c:v>
                </c:pt>
                <c:pt idx="6">
                  <c:v>1.0709594451009264E-3</c:v>
                </c:pt>
                <c:pt idx="7">
                  <c:v>9.290569542307768E-4</c:v>
                </c:pt>
                <c:pt idx="8">
                  <c:v>6.7782784506937731E-4</c:v>
                </c:pt>
                <c:pt idx="9">
                  <c:v>1.0207570368275811E-3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810-4525-9C10-846E19251CC2}"/>
            </c:ext>
          </c:extLst>
        </c:ser>
        <c:ser>
          <c:idx val="10"/>
          <c:order val="10"/>
          <c:tx>
            <c:strRef>
              <c:f>'Import. 2220410 - pétillants'!$C$45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pétillants'!$D$45:$M$45</c:f>
              <c:numCache>
                <c:formatCode>0%</c:formatCode>
                <c:ptCount val="10"/>
                <c:pt idx="0">
                  <c:v>6.3962929470909747E-3</c:v>
                </c:pt>
                <c:pt idx="1">
                  <c:v>7.5161714179169349E-3</c:v>
                </c:pt>
                <c:pt idx="2">
                  <c:v>1.0996775945103046E-3</c:v>
                </c:pt>
                <c:pt idx="3">
                  <c:v>1.3630030942195111E-3</c:v>
                </c:pt>
                <c:pt idx="4">
                  <c:v>2.0424007492443391E-3</c:v>
                </c:pt>
                <c:pt idx="5">
                  <c:v>1.4788141514280909E-3</c:v>
                </c:pt>
                <c:pt idx="6">
                  <c:v>1.185837559596741E-3</c:v>
                </c:pt>
                <c:pt idx="7">
                  <c:v>1.2257724476418001E-3</c:v>
                </c:pt>
                <c:pt idx="8">
                  <c:v>6.5225936166626495E-4</c:v>
                </c:pt>
                <c:pt idx="9">
                  <c:v>7.9701549519487836E-4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810-4525-9C10-846E19251CC2}"/>
            </c:ext>
          </c:extLst>
        </c:ser>
        <c:ser>
          <c:idx val="11"/>
          <c:order val="11"/>
          <c:tx>
            <c:strRef>
              <c:f>'Import. 2220410 - pétillants'!$C$46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pétillants'!$D$46:$M$46</c:f>
              <c:numCache>
                <c:formatCode>0%</c:formatCode>
                <c:ptCount val="10"/>
                <c:pt idx="0">
                  <c:v>2.1659506147340382E-3</c:v>
                </c:pt>
                <c:pt idx="1">
                  <c:v>4.4902161752696686E-3</c:v>
                </c:pt>
                <c:pt idx="2">
                  <c:v>2.0239987440900855E-3</c:v>
                </c:pt>
                <c:pt idx="3">
                  <c:v>2.0996354516863514E-3</c:v>
                </c:pt>
                <c:pt idx="4">
                  <c:v>2.5207758917045755E-3</c:v>
                </c:pt>
                <c:pt idx="5">
                  <c:v>2.3965807637071936E-3</c:v>
                </c:pt>
                <c:pt idx="6">
                  <c:v>4.4393750805866309E-3</c:v>
                </c:pt>
                <c:pt idx="7">
                  <c:v>2.5786011825634416E-3</c:v>
                </c:pt>
                <c:pt idx="8">
                  <c:v>4.657038269035239E-3</c:v>
                </c:pt>
                <c:pt idx="9">
                  <c:v>2.8392124918573628E-3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810-4525-9C10-846E19251C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7316008"/>
        <c:axId val="42731561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2220410 - pétillants'!$C$35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2220410 - pétillants'!$D$34:$M$34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0.99783404938526621</c:v>
                      </c:pt>
                      <c:pt idx="1">
                        <c:v>0.99550978382473032</c:v>
                      </c:pt>
                      <c:pt idx="2">
                        <c:v>0.99797600125591013</c:v>
                      </c:pt>
                      <c:pt idx="3">
                        <c:v>0.99790036454831366</c:v>
                      </c:pt>
                      <c:pt idx="4">
                        <c:v>0.99747922410829559</c:v>
                      </c:pt>
                      <c:pt idx="5">
                        <c:v>0.99760341923629281</c:v>
                      </c:pt>
                      <c:pt idx="6">
                        <c:v>0.99556062491941344</c:v>
                      </c:pt>
                      <c:pt idx="7">
                        <c:v>0.99742139881743652</c:v>
                      </c:pt>
                      <c:pt idx="8">
                        <c:v>0.99534296173096481</c:v>
                      </c:pt>
                      <c:pt idx="9">
                        <c:v>0.99716078750814285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810-4525-9C10-846E19251CC2}"/>
                  </c:ext>
                </c:extLst>
              </c15:ser>
            </c15:filteredBarSeries>
          </c:ext>
        </c:extLst>
      </c:barChart>
      <c:catAx>
        <c:axId val="427316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15616"/>
        <c:crosses val="autoZero"/>
        <c:auto val="1"/>
        <c:lblAlgn val="ctr"/>
        <c:lblOffset val="100"/>
        <c:noMultiLvlLbl val="0"/>
      </c:catAx>
      <c:valAx>
        <c:axId val="42731561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16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790485218924986"/>
          <c:y val="0.58122978648492318"/>
          <c:w val="0.73288524770406993"/>
          <c:h val="0.399606669516887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'Import. 2220410 - pétillants'!$C$51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pétillants'!$D$51:$M$51</c:f>
              <c:numCache>
                <c:formatCode>0</c:formatCode>
                <c:ptCount val="10"/>
                <c:pt idx="0">
                  <c:v>9.1300000000000008</c:v>
                </c:pt>
                <c:pt idx="1">
                  <c:v>8.7100000000000009</c:v>
                </c:pt>
                <c:pt idx="2">
                  <c:v>8.9</c:v>
                </c:pt>
                <c:pt idx="3">
                  <c:v>9.16</c:v>
                </c:pt>
                <c:pt idx="4">
                  <c:v>9.18</c:v>
                </c:pt>
                <c:pt idx="5">
                  <c:v>8.4</c:v>
                </c:pt>
                <c:pt idx="6">
                  <c:v>9.19</c:v>
                </c:pt>
                <c:pt idx="7">
                  <c:v>10.28</c:v>
                </c:pt>
                <c:pt idx="8">
                  <c:v>11.36</c:v>
                </c:pt>
                <c:pt idx="9">
                  <c:v>10.23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F62-4773-9005-A51F27F706E7}"/>
            </c:ext>
          </c:extLst>
        </c:ser>
        <c:ser>
          <c:idx val="4"/>
          <c:order val="2"/>
          <c:tx>
            <c:strRef>
              <c:f>'Import. 2220410 - pétillants'!$C$53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pétillants'!$D$53:$M$53</c:f>
              <c:numCache>
                <c:formatCode>0</c:formatCode>
                <c:ptCount val="10"/>
                <c:pt idx="0">
                  <c:v>20.329999999999998</c:v>
                </c:pt>
                <c:pt idx="1">
                  <c:v>18.899999999999999</c:v>
                </c:pt>
                <c:pt idx="2">
                  <c:v>20.52</c:v>
                </c:pt>
                <c:pt idx="3">
                  <c:v>21.74</c:v>
                </c:pt>
                <c:pt idx="4">
                  <c:v>23.3</c:v>
                </c:pt>
                <c:pt idx="5">
                  <c:v>21.69</c:v>
                </c:pt>
                <c:pt idx="6">
                  <c:v>23.49</c:v>
                </c:pt>
                <c:pt idx="7">
                  <c:v>26.38</c:v>
                </c:pt>
                <c:pt idx="8">
                  <c:v>30.3</c:v>
                </c:pt>
                <c:pt idx="9">
                  <c:v>27.93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F62-4773-9005-A51F27F706E7}"/>
            </c:ext>
          </c:extLst>
        </c:ser>
        <c:ser>
          <c:idx val="5"/>
          <c:order val="3"/>
          <c:tx>
            <c:strRef>
              <c:f>'Import. 2220410 - pétillants'!$C$54</c:f>
              <c:strCache>
                <c:ptCount val="1"/>
                <c:pt idx="0">
                  <c:v>Afrique du Sud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pétillants'!$D$54:$M$54</c:f>
              <c:numCache>
                <c:formatCode>0</c:formatCode>
                <c:ptCount val="10"/>
                <c:pt idx="0">
                  <c:v>8.48</c:v>
                </c:pt>
                <c:pt idx="1">
                  <c:v>8.85</c:v>
                </c:pt>
                <c:pt idx="2">
                  <c:v>9.35</c:v>
                </c:pt>
                <c:pt idx="3">
                  <c:v>10.25</c:v>
                </c:pt>
                <c:pt idx="4">
                  <c:v>11.3</c:v>
                </c:pt>
                <c:pt idx="5">
                  <c:v>10.58</c:v>
                </c:pt>
                <c:pt idx="6">
                  <c:v>10.48</c:v>
                </c:pt>
                <c:pt idx="7">
                  <c:v>9.44</c:v>
                </c:pt>
                <c:pt idx="8">
                  <c:v>11.34</c:v>
                </c:pt>
                <c:pt idx="9">
                  <c:v>11.95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F62-4773-9005-A51F27F706E7}"/>
            </c:ext>
          </c:extLst>
        </c:ser>
        <c:ser>
          <c:idx val="6"/>
          <c:order val="4"/>
          <c:tx>
            <c:strRef>
              <c:f>'Import. 2220410 - pétillants'!$C$55</c:f>
              <c:strCache>
                <c:ptCount val="1"/>
                <c:pt idx="0">
                  <c:v>Australie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pétillants'!$D$55:$M$55</c:f>
              <c:numCache>
                <c:formatCode>0</c:formatCode>
                <c:ptCount val="10"/>
                <c:pt idx="0">
                  <c:v>6.34</c:v>
                </c:pt>
                <c:pt idx="1">
                  <c:v>28.43</c:v>
                </c:pt>
                <c:pt idx="2">
                  <c:v>6.86</c:v>
                </c:pt>
                <c:pt idx="3">
                  <c:v>7.13</c:v>
                </c:pt>
                <c:pt idx="4">
                  <c:v>7.18</c:v>
                </c:pt>
                <c:pt idx="5">
                  <c:v>6.25</c:v>
                </c:pt>
                <c:pt idx="6">
                  <c:v>18.600000000000001</c:v>
                </c:pt>
                <c:pt idx="7">
                  <c:v>7.22</c:v>
                </c:pt>
                <c:pt idx="8">
                  <c:v>11.69</c:v>
                </c:pt>
                <c:pt idx="9">
                  <c:v>11.91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F62-4773-9005-A51F27F706E7}"/>
            </c:ext>
          </c:extLst>
        </c:ser>
        <c:ser>
          <c:idx val="7"/>
          <c:order val="5"/>
          <c:tx>
            <c:strRef>
              <c:f>'Import. 2220410 - pétillants'!$C$56</c:f>
              <c:strCache>
                <c:ptCount val="1"/>
                <c:pt idx="0">
                  <c:v>Italie</c:v>
                </c:pt>
              </c:strCache>
            </c:strRef>
          </c:tx>
          <c:spPr>
            <a:ln w="28575" cap="rnd">
              <a:solidFill>
                <a:schemeClr val="accent5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pétillants'!$D$56:$M$56</c:f>
              <c:numCache>
                <c:formatCode>0</c:formatCode>
                <c:ptCount val="10"/>
                <c:pt idx="0">
                  <c:v>4.6100000000000003</c:v>
                </c:pt>
                <c:pt idx="1">
                  <c:v>4.82</c:v>
                </c:pt>
                <c:pt idx="2">
                  <c:v>4.95</c:v>
                </c:pt>
                <c:pt idx="3">
                  <c:v>5.15</c:v>
                </c:pt>
                <c:pt idx="4">
                  <c:v>4.96</c:v>
                </c:pt>
                <c:pt idx="5">
                  <c:v>4.8499999999999996</c:v>
                </c:pt>
                <c:pt idx="6">
                  <c:v>4.8099999999999996</c:v>
                </c:pt>
                <c:pt idx="7">
                  <c:v>5.52</c:v>
                </c:pt>
                <c:pt idx="8">
                  <c:v>5.91</c:v>
                </c:pt>
                <c:pt idx="9">
                  <c:v>5.63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F62-4773-9005-A51F27F706E7}"/>
            </c:ext>
          </c:extLst>
        </c:ser>
        <c:ser>
          <c:idx val="0"/>
          <c:order val="6"/>
          <c:tx>
            <c:strRef>
              <c:f>'Import. 2220410 - pétillants'!$C$57</c:f>
              <c:strCache>
                <c:ptCount val="1"/>
                <c:pt idx="0">
                  <c:v>Allemagne</c:v>
                </c:pt>
              </c:strCache>
            </c:strRef>
          </c:tx>
          <c:spPr>
            <a:ln w="28575" cap="rnd">
              <a:solidFill>
                <a:schemeClr val="tx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pétillants'!$D$57:$M$57</c:f>
              <c:numCache>
                <c:formatCode>0</c:formatCode>
                <c:ptCount val="10"/>
                <c:pt idx="0">
                  <c:v>3.77</c:v>
                </c:pt>
                <c:pt idx="1">
                  <c:v>4.05</c:v>
                </c:pt>
                <c:pt idx="2">
                  <c:v>3.28</c:v>
                </c:pt>
                <c:pt idx="3">
                  <c:v>3.65</c:v>
                </c:pt>
                <c:pt idx="4">
                  <c:v>3.49</c:v>
                </c:pt>
                <c:pt idx="5">
                  <c:v>3.64</c:v>
                </c:pt>
                <c:pt idx="6">
                  <c:v>3.63</c:v>
                </c:pt>
                <c:pt idx="7">
                  <c:v>4.38</c:v>
                </c:pt>
                <c:pt idx="8">
                  <c:v>5.09</c:v>
                </c:pt>
                <c:pt idx="9">
                  <c:v>4.4800000000000004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F62-4773-9005-A51F27F706E7}"/>
            </c:ext>
          </c:extLst>
        </c:ser>
        <c:ser>
          <c:idx val="1"/>
          <c:order val="7"/>
          <c:tx>
            <c:strRef>
              <c:f>'Import. 2220410 - pétillants'!$C$58</c:f>
              <c:strCache>
                <c:ptCount val="1"/>
                <c:pt idx="0">
                  <c:v>Espagne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pétillants'!$D$58:$M$58</c:f>
              <c:numCache>
                <c:formatCode>0</c:formatCode>
                <c:ptCount val="10"/>
                <c:pt idx="0">
                  <c:v>4.9000000000000004</c:v>
                </c:pt>
                <c:pt idx="1">
                  <c:v>4.3</c:v>
                </c:pt>
                <c:pt idx="2">
                  <c:v>3.95</c:v>
                </c:pt>
                <c:pt idx="3">
                  <c:v>3.97</c:v>
                </c:pt>
                <c:pt idx="4">
                  <c:v>3.36</c:v>
                </c:pt>
                <c:pt idx="5">
                  <c:v>3.39</c:v>
                </c:pt>
                <c:pt idx="6">
                  <c:v>4.03</c:v>
                </c:pt>
                <c:pt idx="7">
                  <c:v>3.42</c:v>
                </c:pt>
                <c:pt idx="8">
                  <c:v>3.58</c:v>
                </c:pt>
                <c:pt idx="9">
                  <c:v>4.1900000000000004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F62-4773-9005-A51F27F706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7317184"/>
        <c:axId val="427312480"/>
        <c:extLst>
          <c:ext xmlns:c15="http://schemas.microsoft.com/office/drawing/2012/chart" uri="{02D57815-91ED-43cb-92C2-25804820EDAC}">
            <c15:filteredLineSeries>
              <c15:ser>
                <c:idx val="3"/>
                <c:order val="1"/>
                <c:tx>
                  <c:strRef>
                    <c:extLst>
                      <c:ext uri="{02D57815-91ED-43cb-92C2-25804820EDAC}">
                        <c15:formulaRef>
                          <c15:sqref>'Import. 2220410 - pétillants'!$C$52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'Import. 2220410 - pétillants'!$D$50:$M$50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pétillants'!$D$52:$M$52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9.14</c:v>
                      </c:pt>
                      <c:pt idx="1">
                        <c:v>8.69</c:v>
                      </c:pt>
                      <c:pt idx="2">
                        <c:v>8.91</c:v>
                      </c:pt>
                      <c:pt idx="3">
                        <c:v>9.16</c:v>
                      </c:pt>
                      <c:pt idx="4">
                        <c:v>9.17</c:v>
                      </c:pt>
                      <c:pt idx="5">
                        <c:v>8.4</c:v>
                      </c:pt>
                      <c:pt idx="6">
                        <c:v>9.18</c:v>
                      </c:pt>
                      <c:pt idx="7">
                        <c:v>10.28</c:v>
                      </c:pt>
                      <c:pt idx="8">
                        <c:v>11.34</c:v>
                      </c:pt>
                      <c:pt idx="9">
                        <c:v>10.220000000000001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7-6F62-4773-9005-A51F27F706E7}"/>
                  </c:ext>
                </c:extLst>
              </c15:ser>
            </c15:filteredLineSeries>
          </c:ext>
        </c:extLst>
      </c:lineChart>
      <c:catAx>
        <c:axId val="42731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12480"/>
        <c:crosses val="autoZero"/>
        <c:auto val="1"/>
        <c:lblAlgn val="ctr"/>
        <c:lblOffset val="100"/>
        <c:noMultiLvlLbl val="0"/>
      </c:catAx>
      <c:valAx>
        <c:axId val="427312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17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915341042210166"/>
          <c:y val="0.69851218469431386"/>
          <c:w val="0.83501377058608917"/>
          <c:h val="0.282324271307496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'Import. 220421.22.29 - tran. 1'!$C$97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'Import. 220421.22.29 - tran. 1'!$D$97:$M$97</c:f>
              <c:numCache>
                <c:formatCode>0</c:formatCode>
                <c:ptCount val="10"/>
                <c:pt idx="0">
                  <c:v>4.71</c:v>
                </c:pt>
                <c:pt idx="1">
                  <c:v>4.8499999999999996</c:v>
                </c:pt>
                <c:pt idx="2">
                  <c:v>5.15</c:v>
                </c:pt>
                <c:pt idx="3">
                  <c:v>5.39</c:v>
                </c:pt>
                <c:pt idx="4">
                  <c:v>5.68</c:v>
                </c:pt>
                <c:pt idx="5">
                  <c:v>5.65</c:v>
                </c:pt>
                <c:pt idx="6">
                  <c:v>6.23</c:v>
                </c:pt>
                <c:pt idx="7">
                  <c:v>6.79</c:v>
                </c:pt>
                <c:pt idx="8">
                  <c:v>6.96</c:v>
                </c:pt>
                <c:pt idx="9">
                  <c:v>6.83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23C-4A39-9F27-0926B98F6046}"/>
            </c:ext>
          </c:extLst>
        </c:ser>
        <c:ser>
          <c:idx val="2"/>
          <c:order val="1"/>
          <c:tx>
            <c:strRef>
              <c:f>'Import. 220421.22.29 - tran. 1'!$C$99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 1'!$D$96:$M$96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1'!$D$99:$M$99</c:f>
              <c:numCache>
                <c:formatCode>0</c:formatCode>
                <c:ptCount val="10"/>
                <c:pt idx="0">
                  <c:v>6.11</c:v>
                </c:pt>
                <c:pt idx="1">
                  <c:v>6</c:v>
                </c:pt>
                <c:pt idx="2">
                  <c:v>6.95</c:v>
                </c:pt>
                <c:pt idx="3">
                  <c:v>7.76</c:v>
                </c:pt>
                <c:pt idx="4">
                  <c:v>8.43</c:v>
                </c:pt>
                <c:pt idx="5">
                  <c:v>7.69</c:v>
                </c:pt>
                <c:pt idx="6">
                  <c:v>9.1</c:v>
                </c:pt>
                <c:pt idx="7">
                  <c:v>10.5</c:v>
                </c:pt>
                <c:pt idx="8">
                  <c:v>10.56</c:v>
                </c:pt>
                <c:pt idx="9">
                  <c:v>10.11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23C-4A39-9F27-0926B98F6046}"/>
            </c:ext>
          </c:extLst>
        </c:ser>
        <c:ser>
          <c:idx val="3"/>
          <c:order val="2"/>
          <c:tx>
            <c:strRef>
              <c:f>'Import. 220421.22.29 - tran. 1'!$C$100</c:f>
              <c:strCache>
                <c:ptCount val="1"/>
                <c:pt idx="0">
                  <c:v>États-Unis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 1'!$D$96:$M$96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1'!$D$100:$M$100</c:f>
              <c:numCache>
                <c:formatCode>0</c:formatCode>
                <c:ptCount val="10"/>
                <c:pt idx="0">
                  <c:v>5.05</c:v>
                </c:pt>
                <c:pt idx="1">
                  <c:v>6.09</c:v>
                </c:pt>
                <c:pt idx="2">
                  <c:v>6.62</c:v>
                </c:pt>
                <c:pt idx="3">
                  <c:v>5.9</c:v>
                </c:pt>
                <c:pt idx="4">
                  <c:v>6.53</c:v>
                </c:pt>
                <c:pt idx="5">
                  <c:v>5.8</c:v>
                </c:pt>
                <c:pt idx="6">
                  <c:v>6.94</c:v>
                </c:pt>
                <c:pt idx="7">
                  <c:v>8.82</c:v>
                </c:pt>
                <c:pt idx="8">
                  <c:v>11.16</c:v>
                </c:pt>
                <c:pt idx="9">
                  <c:v>10.08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23C-4A39-9F27-0926B98F6046}"/>
            </c:ext>
          </c:extLst>
        </c:ser>
        <c:ser>
          <c:idx val="4"/>
          <c:order val="3"/>
          <c:tx>
            <c:strRef>
              <c:f>'Import. 220421.22.29 - tran. 1'!$C$101</c:f>
              <c:strCache>
                <c:ptCount val="1"/>
                <c:pt idx="0">
                  <c:v>Italie</c:v>
                </c:pt>
              </c:strCache>
            </c:strRef>
          </c:tx>
          <c:spPr>
            <a:ln w="28575" cap="rnd">
              <a:solidFill>
                <a:schemeClr val="accent5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 1'!$D$96:$M$96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1'!$D$101:$M$101</c:f>
              <c:numCache>
                <c:formatCode>0</c:formatCode>
                <c:ptCount val="10"/>
                <c:pt idx="0">
                  <c:v>4.9000000000000004</c:v>
                </c:pt>
                <c:pt idx="1">
                  <c:v>4.8899999999999997</c:v>
                </c:pt>
                <c:pt idx="2">
                  <c:v>4.9000000000000004</c:v>
                </c:pt>
                <c:pt idx="3">
                  <c:v>5.19</c:v>
                </c:pt>
                <c:pt idx="4">
                  <c:v>5.12</c:v>
                </c:pt>
                <c:pt idx="5">
                  <c:v>5.36</c:v>
                </c:pt>
                <c:pt idx="6">
                  <c:v>5.78</c:v>
                </c:pt>
                <c:pt idx="7">
                  <c:v>6.36</c:v>
                </c:pt>
                <c:pt idx="8">
                  <c:v>6.54</c:v>
                </c:pt>
                <c:pt idx="9">
                  <c:v>6.57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23C-4A39-9F27-0926B98F6046}"/>
            </c:ext>
          </c:extLst>
        </c:ser>
        <c:ser>
          <c:idx val="5"/>
          <c:order val="4"/>
          <c:tx>
            <c:strRef>
              <c:f>'Import. 220421.22.29 - tran. 1'!$C$102</c:f>
              <c:strCache>
                <c:ptCount val="1"/>
                <c:pt idx="0">
                  <c:v>Espagne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 1'!$D$96:$M$96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1'!$D$102:$M$102</c:f>
              <c:numCache>
                <c:formatCode>0</c:formatCode>
                <c:ptCount val="10"/>
                <c:pt idx="0">
                  <c:v>3.36</c:v>
                </c:pt>
                <c:pt idx="1">
                  <c:v>4.0599999999999996</c:v>
                </c:pt>
                <c:pt idx="2">
                  <c:v>4.3899999999999997</c:v>
                </c:pt>
                <c:pt idx="3">
                  <c:v>5.0199999999999996</c:v>
                </c:pt>
                <c:pt idx="4">
                  <c:v>4.53</c:v>
                </c:pt>
                <c:pt idx="5">
                  <c:v>5.0599999999999996</c:v>
                </c:pt>
                <c:pt idx="6">
                  <c:v>5.0999999999999996</c:v>
                </c:pt>
                <c:pt idx="7">
                  <c:v>4.8499999999999996</c:v>
                </c:pt>
                <c:pt idx="8">
                  <c:v>4.7300000000000004</c:v>
                </c:pt>
                <c:pt idx="9">
                  <c:v>4.8899999999999997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23C-4A39-9F27-0926B98F6046}"/>
            </c:ext>
          </c:extLst>
        </c:ser>
        <c:ser>
          <c:idx val="6"/>
          <c:order val="5"/>
          <c:tx>
            <c:strRef>
              <c:f>'Import. 220421.22.29 - tran. 1'!$C$103</c:f>
              <c:strCache>
                <c:ptCount val="1"/>
                <c:pt idx="0">
                  <c:v>Australie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 1'!$D$96:$M$96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1'!$D$103:$M$103</c:f>
              <c:numCache>
                <c:formatCode>0</c:formatCode>
                <c:ptCount val="10"/>
                <c:pt idx="0">
                  <c:v>3.87</c:v>
                </c:pt>
                <c:pt idx="1">
                  <c:v>3.28</c:v>
                </c:pt>
                <c:pt idx="2">
                  <c:v>3.45</c:v>
                </c:pt>
                <c:pt idx="3">
                  <c:v>2.14</c:v>
                </c:pt>
                <c:pt idx="4">
                  <c:v>3.27</c:v>
                </c:pt>
                <c:pt idx="5">
                  <c:v>3.23</c:v>
                </c:pt>
                <c:pt idx="6">
                  <c:v>3.74</c:v>
                </c:pt>
                <c:pt idx="7">
                  <c:v>3.87</c:v>
                </c:pt>
                <c:pt idx="8">
                  <c:v>3.93</c:v>
                </c:pt>
                <c:pt idx="9">
                  <c:v>2.73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23C-4A39-9F27-0926B98F6046}"/>
            </c:ext>
          </c:extLst>
        </c:ser>
        <c:ser>
          <c:idx val="7"/>
          <c:order val="6"/>
          <c:tx>
            <c:strRef>
              <c:f>'Import. 220421.22.29 - tran. 1'!$C$104</c:f>
              <c:strCache>
                <c:ptCount val="1"/>
                <c:pt idx="0">
                  <c:v>Chili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 1'!$D$96:$M$96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1'!$D$104:$M$104</c:f>
              <c:numCache>
                <c:formatCode>0</c:formatCode>
                <c:ptCount val="10"/>
                <c:pt idx="0">
                  <c:v>3.57</c:v>
                </c:pt>
                <c:pt idx="1">
                  <c:v>3.84</c:v>
                </c:pt>
                <c:pt idx="2">
                  <c:v>3.88</c:v>
                </c:pt>
                <c:pt idx="3">
                  <c:v>3.86</c:v>
                </c:pt>
                <c:pt idx="4">
                  <c:v>3.81</c:v>
                </c:pt>
                <c:pt idx="5">
                  <c:v>3.68</c:v>
                </c:pt>
                <c:pt idx="6">
                  <c:v>3.64</c:v>
                </c:pt>
                <c:pt idx="7">
                  <c:v>4.17</c:v>
                </c:pt>
                <c:pt idx="8">
                  <c:v>3.64</c:v>
                </c:pt>
                <c:pt idx="9">
                  <c:v>2.3199999999999998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23C-4A39-9F27-0926B98F60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7323064"/>
        <c:axId val="427323456"/>
      </c:lineChart>
      <c:catAx>
        <c:axId val="42732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23456"/>
        <c:crosses val="autoZero"/>
        <c:auto val="1"/>
        <c:lblAlgn val="ctr"/>
        <c:lblOffset val="100"/>
        <c:noMultiLvlLbl val="0"/>
      </c:catAx>
      <c:valAx>
        <c:axId val="427323456"/>
        <c:scaling>
          <c:orientation val="minMax"/>
          <c:min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2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3"/>
          <c:order val="3"/>
          <c:tx>
            <c:strRef>
              <c:f>'Import. 220421.22.29 - tran. 1'!$C$53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1'!$D$53:$M$53</c:f>
              <c:numCache>
                <c:formatCode>0</c:formatCode>
                <c:ptCount val="10"/>
                <c:pt idx="0">
                  <c:v>59348585</c:v>
                </c:pt>
                <c:pt idx="1">
                  <c:v>61501114</c:v>
                </c:pt>
                <c:pt idx="2">
                  <c:v>64545269</c:v>
                </c:pt>
                <c:pt idx="3">
                  <c:v>59360746</c:v>
                </c:pt>
                <c:pt idx="4">
                  <c:v>62611890</c:v>
                </c:pt>
                <c:pt idx="5">
                  <c:v>64020855</c:v>
                </c:pt>
                <c:pt idx="6">
                  <c:v>63586429</c:v>
                </c:pt>
                <c:pt idx="7">
                  <c:v>58480446</c:v>
                </c:pt>
                <c:pt idx="8">
                  <c:v>55453860</c:v>
                </c:pt>
                <c:pt idx="9">
                  <c:v>54159029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3A-4318-851C-09080080A778}"/>
            </c:ext>
          </c:extLst>
        </c:ser>
        <c:ser>
          <c:idx val="4"/>
          <c:order val="4"/>
          <c:tx>
            <c:strRef>
              <c:f>'Import. 220421.22.29 - tran. 1'!$C$54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1'!$D$54:$M$54</c:f>
              <c:numCache>
                <c:formatCode>0</c:formatCode>
                <c:ptCount val="10"/>
                <c:pt idx="0">
                  <c:v>34898776</c:v>
                </c:pt>
                <c:pt idx="1">
                  <c:v>33369881</c:v>
                </c:pt>
                <c:pt idx="2">
                  <c:v>34295947</c:v>
                </c:pt>
                <c:pt idx="3">
                  <c:v>33480605</c:v>
                </c:pt>
                <c:pt idx="4">
                  <c:v>33607730</c:v>
                </c:pt>
                <c:pt idx="5">
                  <c:v>35083399</c:v>
                </c:pt>
                <c:pt idx="6">
                  <c:v>37017699</c:v>
                </c:pt>
                <c:pt idx="7">
                  <c:v>33175486</c:v>
                </c:pt>
                <c:pt idx="8">
                  <c:v>32079398</c:v>
                </c:pt>
                <c:pt idx="9">
                  <c:v>30959345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3A-4318-851C-09080080A778}"/>
            </c:ext>
          </c:extLst>
        </c:ser>
        <c:ser>
          <c:idx val="5"/>
          <c:order val="5"/>
          <c:tx>
            <c:strRef>
              <c:f>'Import. 220421.22.29 - tran. 1'!$C$55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1'!$D$55:$M$55</c:f>
              <c:numCache>
                <c:formatCode>0</c:formatCode>
                <c:ptCount val="10"/>
                <c:pt idx="0">
                  <c:v>34705435</c:v>
                </c:pt>
                <c:pt idx="1">
                  <c:v>29292888</c:v>
                </c:pt>
                <c:pt idx="2">
                  <c:v>28251764</c:v>
                </c:pt>
                <c:pt idx="3">
                  <c:v>23307844</c:v>
                </c:pt>
                <c:pt idx="4">
                  <c:v>26109021</c:v>
                </c:pt>
                <c:pt idx="5">
                  <c:v>25033496</c:v>
                </c:pt>
                <c:pt idx="6">
                  <c:v>26888481</c:v>
                </c:pt>
                <c:pt idx="7">
                  <c:v>28003114</c:v>
                </c:pt>
                <c:pt idx="8">
                  <c:v>27405797</c:v>
                </c:pt>
                <c:pt idx="9">
                  <c:v>25337575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3A-4318-851C-09080080A778}"/>
            </c:ext>
          </c:extLst>
        </c:ser>
        <c:ser>
          <c:idx val="6"/>
          <c:order val="6"/>
          <c:tx>
            <c:strRef>
              <c:f>'Import. 220421.22.29 - tran. 1'!$C$56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1'!$D$56:$M$56</c:f>
              <c:numCache>
                <c:formatCode>0</c:formatCode>
                <c:ptCount val="10"/>
                <c:pt idx="0">
                  <c:v>10505086</c:v>
                </c:pt>
                <c:pt idx="1">
                  <c:v>10548843</c:v>
                </c:pt>
                <c:pt idx="2">
                  <c:v>10571119</c:v>
                </c:pt>
                <c:pt idx="3">
                  <c:v>10975761</c:v>
                </c:pt>
                <c:pt idx="4">
                  <c:v>11253289</c:v>
                </c:pt>
                <c:pt idx="5">
                  <c:v>11814849</c:v>
                </c:pt>
                <c:pt idx="6">
                  <c:v>11684076</c:v>
                </c:pt>
                <c:pt idx="7">
                  <c:v>9919503</c:v>
                </c:pt>
                <c:pt idx="8">
                  <c:v>9819762</c:v>
                </c:pt>
                <c:pt idx="9">
                  <c:v>8794256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3A-4318-851C-09080080A778}"/>
            </c:ext>
          </c:extLst>
        </c:ser>
        <c:ser>
          <c:idx val="7"/>
          <c:order val="7"/>
          <c:tx>
            <c:strRef>
              <c:f>'Import. 220421.22.29 - tran. 1'!$C$57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1'!$D$57:$M$57</c:f>
              <c:numCache>
                <c:formatCode>0</c:formatCode>
                <c:ptCount val="10"/>
                <c:pt idx="0">
                  <c:v>4742975</c:v>
                </c:pt>
                <c:pt idx="1">
                  <c:v>6215104</c:v>
                </c:pt>
                <c:pt idx="2">
                  <c:v>5514496</c:v>
                </c:pt>
                <c:pt idx="3">
                  <c:v>5414846</c:v>
                </c:pt>
                <c:pt idx="4">
                  <c:v>5213344</c:v>
                </c:pt>
                <c:pt idx="5">
                  <c:v>5083668</c:v>
                </c:pt>
                <c:pt idx="6">
                  <c:v>5184569</c:v>
                </c:pt>
                <c:pt idx="7">
                  <c:v>5133982</c:v>
                </c:pt>
                <c:pt idx="8">
                  <c:v>4504040</c:v>
                </c:pt>
                <c:pt idx="9">
                  <c:v>4206482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3A-4318-851C-09080080A778}"/>
            </c:ext>
          </c:extLst>
        </c:ser>
        <c:ser>
          <c:idx val="8"/>
          <c:order val="8"/>
          <c:tx>
            <c:strRef>
              <c:f>'Import. 220421.22.29 - tran. 1'!$C$58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1'!$D$58:$M$58</c:f>
              <c:numCache>
                <c:formatCode>0</c:formatCode>
                <c:ptCount val="10"/>
                <c:pt idx="0">
                  <c:v>2273604</c:v>
                </c:pt>
                <c:pt idx="1">
                  <c:v>2365596</c:v>
                </c:pt>
                <c:pt idx="2">
                  <c:v>2390019</c:v>
                </c:pt>
                <c:pt idx="3">
                  <c:v>3320280</c:v>
                </c:pt>
                <c:pt idx="4">
                  <c:v>2206717</c:v>
                </c:pt>
                <c:pt idx="5">
                  <c:v>1630339</c:v>
                </c:pt>
                <c:pt idx="6">
                  <c:v>1849073</c:v>
                </c:pt>
                <c:pt idx="7">
                  <c:v>1598068</c:v>
                </c:pt>
                <c:pt idx="8">
                  <c:v>1257431</c:v>
                </c:pt>
                <c:pt idx="9">
                  <c:v>2654083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43A-4318-851C-09080080A778}"/>
            </c:ext>
          </c:extLst>
        </c:ser>
        <c:ser>
          <c:idx val="9"/>
          <c:order val="9"/>
          <c:tx>
            <c:strRef>
              <c:f>'Import. 220421.22.29 - tran. 1'!$C$59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1'!$D$59:$M$59</c:f>
              <c:numCache>
                <c:formatCode>0</c:formatCode>
                <c:ptCount val="10"/>
                <c:pt idx="0">
                  <c:v>4758603</c:v>
                </c:pt>
                <c:pt idx="1">
                  <c:v>4252652</c:v>
                </c:pt>
                <c:pt idx="2">
                  <c:v>3893271</c:v>
                </c:pt>
                <c:pt idx="3">
                  <c:v>3537270</c:v>
                </c:pt>
                <c:pt idx="4">
                  <c:v>3486993</c:v>
                </c:pt>
                <c:pt idx="5">
                  <c:v>3781788</c:v>
                </c:pt>
                <c:pt idx="6">
                  <c:v>3804884</c:v>
                </c:pt>
                <c:pt idx="7">
                  <c:v>3413125</c:v>
                </c:pt>
                <c:pt idx="8">
                  <c:v>2371424</c:v>
                </c:pt>
                <c:pt idx="9">
                  <c:v>2640960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43A-4318-851C-09080080A778}"/>
            </c:ext>
          </c:extLst>
        </c:ser>
        <c:ser>
          <c:idx val="10"/>
          <c:order val="10"/>
          <c:tx>
            <c:strRef>
              <c:f>'Import. 220421.22.29 - tran. 1'!$C$60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1'!$D$60:$M$60</c:f>
              <c:numCache>
                <c:formatCode>0</c:formatCode>
                <c:ptCount val="10"/>
                <c:pt idx="0">
                  <c:v>3739689</c:v>
                </c:pt>
                <c:pt idx="1">
                  <c:v>3381474</c:v>
                </c:pt>
                <c:pt idx="2">
                  <c:v>3057678</c:v>
                </c:pt>
                <c:pt idx="3">
                  <c:v>2145469</c:v>
                </c:pt>
                <c:pt idx="4">
                  <c:v>2413022</c:v>
                </c:pt>
                <c:pt idx="5">
                  <c:v>2281287</c:v>
                </c:pt>
                <c:pt idx="6">
                  <c:v>2544156</c:v>
                </c:pt>
                <c:pt idx="7">
                  <c:v>1802520</c:v>
                </c:pt>
                <c:pt idx="8">
                  <c:v>1428044</c:v>
                </c:pt>
                <c:pt idx="9">
                  <c:v>2637143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43A-4318-851C-09080080A778}"/>
            </c:ext>
          </c:extLst>
        </c:ser>
        <c:ser>
          <c:idx val="11"/>
          <c:order val="11"/>
          <c:tx>
            <c:strRef>
              <c:f>'Import. 220421.22.29 - tran. 1'!$C$61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1'!$D$61:$M$61</c:f>
              <c:numCache>
                <c:formatCode>0</c:formatCode>
                <c:ptCount val="10"/>
                <c:pt idx="0">
                  <c:v>2501965</c:v>
                </c:pt>
                <c:pt idx="1">
                  <c:v>2480798</c:v>
                </c:pt>
                <c:pt idx="2">
                  <c:v>2487501</c:v>
                </c:pt>
                <c:pt idx="3">
                  <c:v>2475430</c:v>
                </c:pt>
                <c:pt idx="4">
                  <c:v>2420193</c:v>
                </c:pt>
                <c:pt idx="5">
                  <c:v>3089420</c:v>
                </c:pt>
                <c:pt idx="6">
                  <c:v>2979045</c:v>
                </c:pt>
                <c:pt idx="7">
                  <c:v>3218853</c:v>
                </c:pt>
                <c:pt idx="8">
                  <c:v>2717035</c:v>
                </c:pt>
                <c:pt idx="9">
                  <c:v>2530948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43A-4318-851C-09080080A778}"/>
            </c:ext>
          </c:extLst>
        </c:ser>
        <c:ser>
          <c:idx val="12"/>
          <c:order val="12"/>
          <c:tx>
            <c:strRef>
              <c:f>'Import. 220421.22.29 - tran. 1'!$C$62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1'!$D$62:$M$62</c:f>
              <c:numCache>
                <c:formatCode>0</c:formatCode>
                <c:ptCount val="10"/>
                <c:pt idx="0">
                  <c:v>3461483</c:v>
                </c:pt>
                <c:pt idx="1">
                  <c:v>3244397</c:v>
                </c:pt>
                <c:pt idx="2">
                  <c:v>3436637</c:v>
                </c:pt>
                <c:pt idx="3">
                  <c:v>3300377</c:v>
                </c:pt>
                <c:pt idx="4">
                  <c:v>2990073</c:v>
                </c:pt>
                <c:pt idx="5">
                  <c:v>3318454</c:v>
                </c:pt>
                <c:pt idx="6">
                  <c:v>3168401</c:v>
                </c:pt>
                <c:pt idx="7">
                  <c:v>2473751</c:v>
                </c:pt>
                <c:pt idx="8">
                  <c:v>2149243</c:v>
                </c:pt>
                <c:pt idx="9">
                  <c:v>2194312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43A-4318-851C-09080080A778}"/>
            </c:ext>
          </c:extLst>
        </c:ser>
        <c:ser>
          <c:idx val="13"/>
          <c:order val="13"/>
          <c:tx>
            <c:strRef>
              <c:f>'Import. 220421.22.29 - tran. 1'!$C$63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1'!$D$63:$M$63</c:f>
              <c:numCache>
                <c:formatCode>0</c:formatCode>
                <c:ptCount val="10"/>
                <c:pt idx="0">
                  <c:v>6905229</c:v>
                </c:pt>
                <c:pt idx="1">
                  <c:v>7498830</c:v>
                </c:pt>
                <c:pt idx="2">
                  <c:v>6670598</c:v>
                </c:pt>
                <c:pt idx="3">
                  <c:v>9341371</c:v>
                </c:pt>
                <c:pt idx="4">
                  <c:v>4494355</c:v>
                </c:pt>
                <c:pt idx="5">
                  <c:v>5516692</c:v>
                </c:pt>
                <c:pt idx="6">
                  <c:v>6051128</c:v>
                </c:pt>
                <c:pt idx="7">
                  <c:v>5996052</c:v>
                </c:pt>
                <c:pt idx="8">
                  <c:v>4264565</c:v>
                </c:pt>
                <c:pt idx="9">
                  <c:v>3196209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43A-4318-851C-09080080A7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7327376"/>
        <c:axId val="4273226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220421.22.29 - tran. 1'!$C$50</c15:sqref>
                        </c15:formulaRef>
                      </c:ext>
                    </c:extLst>
                    <c:strCache>
                      <c:ptCount val="1"/>
                      <c:pt idx="0">
                        <c:v>Valeurs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220421.22.29 - tran. 1'!$D$50:$M$50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220421.22.29 - tran. 1'!$D$50:$M$50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743A-4318-851C-09080080A778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1'!$C$51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1'!$D$51:$M$51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167841430</c:v>
                      </c:pt>
                      <c:pt idx="1">
                        <c:v>164151577</c:v>
                      </c:pt>
                      <c:pt idx="2">
                        <c:v>165114299</c:v>
                      </c:pt>
                      <c:pt idx="3">
                        <c:v>156659999</c:v>
                      </c:pt>
                      <c:pt idx="4">
                        <c:v>156806627</c:v>
                      </c:pt>
                      <c:pt idx="5">
                        <c:v>160654247</c:v>
                      </c:pt>
                      <c:pt idx="6">
                        <c:v>164757941</c:v>
                      </c:pt>
                      <c:pt idx="7">
                        <c:v>153214900</c:v>
                      </c:pt>
                      <c:pt idx="8">
                        <c:v>143450599</c:v>
                      </c:pt>
                      <c:pt idx="9">
                        <c:v>139310342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743A-4318-851C-09080080A778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1'!$C$52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1'!$D$52:$M$52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148166897</c:v>
                      </c:pt>
                      <c:pt idx="1">
                        <c:v>144965640</c:v>
                      </c:pt>
                      <c:pt idx="2">
                        <c:v>147068222</c:v>
                      </c:pt>
                      <c:pt idx="3">
                        <c:v>136240113</c:v>
                      </c:pt>
                      <c:pt idx="4">
                        <c:v>142272139</c:v>
                      </c:pt>
                      <c:pt idx="5">
                        <c:v>145205310</c:v>
                      </c:pt>
                      <c:pt idx="6">
                        <c:v>148430790</c:v>
                      </c:pt>
                      <c:pt idx="7">
                        <c:v>139376383</c:v>
                      </c:pt>
                      <c:pt idx="8">
                        <c:v>132932574</c:v>
                      </c:pt>
                      <c:pt idx="9">
                        <c:v>126926145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743A-4318-851C-09080080A778}"/>
                  </c:ext>
                </c:extLst>
              </c15:ser>
            </c15:filteredBarSeries>
          </c:ext>
        </c:extLst>
      </c:barChart>
      <c:catAx>
        <c:axId val="427327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22672"/>
        <c:crosses val="autoZero"/>
        <c:auto val="1"/>
        <c:lblAlgn val="ctr"/>
        <c:lblOffset val="100"/>
        <c:noMultiLvlLbl val="0"/>
      </c:catAx>
      <c:valAx>
        <c:axId val="427322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27376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220421.22.29 - tran. 1'!$C$82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1'!$D$82:$M$82</c:f>
              <c:numCache>
                <c:formatCode>0%</c:formatCode>
                <c:ptCount val="10"/>
                <c:pt idx="0">
                  <c:v>0.35359913818656097</c:v>
                </c:pt>
                <c:pt idx="1">
                  <c:v>0.37466051270406009</c:v>
                </c:pt>
                <c:pt idx="2">
                  <c:v>0.39091265499664568</c:v>
                </c:pt>
                <c:pt idx="3">
                  <c:v>0.37891450516350378</c:v>
                </c:pt>
                <c:pt idx="4">
                  <c:v>0.39929364720025512</c:v>
                </c:pt>
                <c:pt idx="5">
                  <c:v>0.39850085631411908</c:v>
                </c:pt>
                <c:pt idx="6">
                  <c:v>0.38593847807311454</c:v>
                </c:pt>
                <c:pt idx="7">
                  <c:v>0.38168902632837931</c:v>
                </c:pt>
                <c:pt idx="8">
                  <c:v>0.38657112892222917</c:v>
                </c:pt>
                <c:pt idx="9">
                  <c:v>0.38876531506899897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1F-4E30-A4A4-34ADFC166FE1}"/>
            </c:ext>
          </c:extLst>
        </c:ser>
        <c:ser>
          <c:idx val="3"/>
          <c:order val="3"/>
          <c:tx>
            <c:strRef>
              <c:f>'Import. 220421.22.29 - tran. 1'!$C$83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1'!$D$83:$M$83</c:f>
              <c:numCache>
                <c:formatCode>0%</c:formatCode>
                <c:ptCount val="10"/>
                <c:pt idx="0">
                  <c:v>0.20792706544504536</c:v>
                </c:pt>
                <c:pt idx="1">
                  <c:v>0.20328699614015891</c:v>
                </c:pt>
                <c:pt idx="2">
                  <c:v>0.20771033888470192</c:v>
                </c:pt>
                <c:pt idx="3">
                  <c:v>0.21371508498477648</c:v>
                </c:pt>
                <c:pt idx="4">
                  <c:v>0.21432595447640104</c:v>
                </c:pt>
                <c:pt idx="5">
                  <c:v>0.21837828538700257</c:v>
                </c:pt>
                <c:pt idx="6">
                  <c:v>0.22467930089026786</c:v>
                </c:pt>
                <c:pt idx="7">
                  <c:v>0.21652911041941744</c:v>
                </c:pt>
                <c:pt idx="8">
                  <c:v>0.22362679712477185</c:v>
                </c:pt>
                <c:pt idx="9">
                  <c:v>0.22223292654037127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1F-4E30-A4A4-34ADFC166FE1}"/>
            </c:ext>
          </c:extLst>
        </c:ser>
        <c:ser>
          <c:idx val="4"/>
          <c:order val="4"/>
          <c:tx>
            <c:strRef>
              <c:f>'Import. 220421.22.29 - tran. 1'!$C$84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1'!$D$84:$M$84</c:f>
              <c:numCache>
                <c:formatCode>0%</c:formatCode>
                <c:ptCount val="10"/>
                <c:pt idx="0">
                  <c:v>0.20677513889151206</c:v>
                </c:pt>
                <c:pt idx="1">
                  <c:v>0.17845023809914418</c:v>
                </c:pt>
                <c:pt idx="2">
                  <c:v>0.17110428455381688</c:v>
                </c:pt>
                <c:pt idx="3">
                  <c:v>0.14877980434558793</c:v>
                </c:pt>
                <c:pt idx="4">
                  <c:v>0.16650457636589555</c:v>
                </c:pt>
                <c:pt idx="5">
                  <c:v>0.15582218626314934</c:v>
                </c:pt>
                <c:pt idx="6">
                  <c:v>0.16319990913214921</c:v>
                </c:pt>
                <c:pt idx="7">
                  <c:v>0.18277017444125865</c:v>
                </c:pt>
                <c:pt idx="8">
                  <c:v>0.19104693316756383</c:v>
                </c:pt>
                <c:pt idx="9">
                  <c:v>0.18187863611733865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1F-4E30-A4A4-34ADFC166FE1}"/>
            </c:ext>
          </c:extLst>
        </c:ser>
        <c:ser>
          <c:idx val="5"/>
          <c:order val="5"/>
          <c:tx>
            <c:strRef>
              <c:f>'Import. 220421.22.29 - tran. 1'!$C$85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1'!$D$85:$M$85</c:f>
              <c:numCache>
                <c:formatCode>0%</c:formatCode>
                <c:ptCount val="10"/>
                <c:pt idx="0">
                  <c:v>6.2589349959661325E-2</c:v>
                </c:pt>
                <c:pt idx="1">
                  <c:v>6.4262818504631239E-2</c:v>
                </c:pt>
                <c:pt idx="2">
                  <c:v>6.4023037762465387E-2</c:v>
                </c:pt>
                <c:pt idx="3">
                  <c:v>7.006103070382376E-2</c:v>
                </c:pt>
                <c:pt idx="4">
                  <c:v>7.1765391650188359E-2</c:v>
                </c:pt>
                <c:pt idx="5">
                  <c:v>7.3542089428858981E-2</c:v>
                </c:pt>
                <c:pt idx="6">
                  <c:v>7.0916618216295871E-2</c:v>
                </c:pt>
                <c:pt idx="7">
                  <c:v>6.4742417349748616E-2</c:v>
                </c:pt>
                <c:pt idx="8">
                  <c:v>6.8453963025975229E-2</c:v>
                </c:pt>
                <c:pt idx="9">
                  <c:v>6.3127086429807203E-2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1F-4E30-A4A4-34ADFC166FE1}"/>
            </c:ext>
          </c:extLst>
        </c:ser>
        <c:ser>
          <c:idx val="6"/>
          <c:order val="6"/>
          <c:tx>
            <c:strRef>
              <c:f>'Import. 220421.22.29 - tran. 1'!$C$86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1'!$D$86:$M$86</c:f>
              <c:numCache>
                <c:formatCode>0%</c:formatCode>
                <c:ptCount val="10"/>
                <c:pt idx="0">
                  <c:v>2.8258666528282083E-2</c:v>
                </c:pt>
                <c:pt idx="1">
                  <c:v>3.7861981673194649E-2</c:v>
                </c:pt>
                <c:pt idx="2">
                  <c:v>3.3398052339488782E-2</c:v>
                </c:pt>
                <c:pt idx="3">
                  <c:v>3.4564317851170166E-2</c:v>
                </c:pt>
                <c:pt idx="4">
                  <c:v>3.3246962196310743E-2</c:v>
                </c:pt>
                <c:pt idx="5">
                  <c:v>3.1643533208306658E-2</c:v>
                </c:pt>
                <c:pt idx="6">
                  <c:v>3.1467794320153591E-2</c:v>
                </c:pt>
                <c:pt idx="7">
                  <c:v>3.3508372880183324E-2</c:v>
                </c:pt>
                <c:pt idx="8">
                  <c:v>3.1397847282603537E-2</c:v>
                </c:pt>
                <c:pt idx="9">
                  <c:v>3.0195044672275659E-2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E1F-4E30-A4A4-34ADFC166FE1}"/>
            </c:ext>
          </c:extLst>
        </c:ser>
        <c:ser>
          <c:idx val="7"/>
          <c:order val="7"/>
          <c:tx>
            <c:strRef>
              <c:f>'Import. 220421.22.29 - tran. 1'!$C$87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1'!$D$87:$M$87</c:f>
              <c:numCache>
                <c:formatCode>0%</c:formatCode>
                <c:ptCount val="10"/>
                <c:pt idx="0">
                  <c:v>1.3546142927881394E-2</c:v>
                </c:pt>
                <c:pt idx="1">
                  <c:v>1.4411046443982686E-2</c:v>
                </c:pt>
                <c:pt idx="2">
                  <c:v>1.4474936540777731E-2</c:v>
                </c:pt>
                <c:pt idx="3">
                  <c:v>2.1194178610967566E-2</c:v>
                </c:pt>
                <c:pt idx="4">
                  <c:v>1.4072855479507254E-2</c:v>
                </c:pt>
                <c:pt idx="5">
                  <c:v>1.0148122632575035E-2</c:v>
                </c:pt>
                <c:pt idx="6">
                  <c:v>1.1222967395544231E-2</c:v>
                </c:pt>
                <c:pt idx="7">
                  <c:v>1.043023883447367E-2</c:v>
                </c:pt>
                <c:pt idx="8">
                  <c:v>8.7656029934040213E-3</c:v>
                </c:pt>
                <c:pt idx="9">
                  <c:v>1.9051586277779722E-2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E1F-4E30-A4A4-34ADFC166FE1}"/>
            </c:ext>
          </c:extLst>
        </c:ser>
        <c:ser>
          <c:idx val="8"/>
          <c:order val="8"/>
          <c:tx>
            <c:strRef>
              <c:f>'Import. 220421.22.29 - tran. 1'!$C$88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1'!$D$88:$M$88</c:f>
              <c:numCache>
                <c:formatCode>0%</c:formatCode>
                <c:ptCount val="10"/>
                <c:pt idx="0">
                  <c:v>2.8351778223052557E-2</c:v>
                </c:pt>
                <c:pt idx="1">
                  <c:v>2.5906860462266531E-2</c:v>
                </c:pt>
                <c:pt idx="2">
                  <c:v>2.3579247972945094E-2</c:v>
                </c:pt>
                <c:pt idx="3">
                  <c:v>2.2579280113489596E-2</c:v>
                </c:pt>
                <c:pt idx="4">
                  <c:v>2.2237535917407368E-2</c:v>
                </c:pt>
                <c:pt idx="5">
                  <c:v>2.3539919240354722E-2</c:v>
                </c:pt>
                <c:pt idx="6">
                  <c:v>2.3093782168593622E-2</c:v>
                </c:pt>
                <c:pt idx="7">
                  <c:v>2.2276717212229361E-2</c:v>
                </c:pt>
                <c:pt idx="8">
                  <c:v>1.6531293814952979E-2</c:v>
                </c:pt>
                <c:pt idx="9">
                  <c:v>1.8957386523392499E-2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E1F-4E30-A4A4-34ADFC166FE1}"/>
            </c:ext>
          </c:extLst>
        </c:ser>
        <c:ser>
          <c:idx val="9"/>
          <c:order val="9"/>
          <c:tx>
            <c:strRef>
              <c:f>'Import. 220421.22.29 - tran. 1'!$C$89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1'!$D$89:$M$89</c:f>
              <c:numCache>
                <c:formatCode>0%</c:formatCode>
                <c:ptCount val="10"/>
                <c:pt idx="0">
                  <c:v>2.2281083996960702E-2</c:v>
                </c:pt>
                <c:pt idx="1">
                  <c:v>2.0599704625438961E-2</c:v>
                </c:pt>
                <c:pt idx="2">
                  <c:v>1.8518553623269176E-2</c:v>
                </c:pt>
                <c:pt idx="3">
                  <c:v>1.369506583489765E-2</c:v>
                </c:pt>
                <c:pt idx="4">
                  <c:v>1.5388520537464274E-2</c:v>
                </c:pt>
                <c:pt idx="5">
                  <c:v>1.4199979412931425E-2</c:v>
                </c:pt>
                <c:pt idx="6">
                  <c:v>1.5441780739418199E-2</c:v>
                </c:pt>
                <c:pt idx="7">
                  <c:v>1.1764652132397045E-2</c:v>
                </c:pt>
                <c:pt idx="8">
                  <c:v>9.9549532030884028E-3</c:v>
                </c:pt>
                <c:pt idx="9">
                  <c:v>1.8929987265410633E-2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E1F-4E30-A4A4-34ADFC166FE1}"/>
            </c:ext>
          </c:extLst>
        </c:ser>
        <c:ser>
          <c:idx val="10"/>
          <c:order val="10"/>
          <c:tx>
            <c:strRef>
              <c:f>'Import. 220421.22.29 - tran. 1'!$C$90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1'!$D$90:$M$90</c:f>
              <c:numCache>
                <c:formatCode>0%</c:formatCode>
                <c:ptCount val="10"/>
                <c:pt idx="0">
                  <c:v>1.4906718800000692E-2</c:v>
                </c:pt>
                <c:pt idx="1">
                  <c:v>1.5112849022461721E-2</c:v>
                </c:pt>
                <c:pt idx="2">
                  <c:v>1.5065327564392227E-2</c:v>
                </c:pt>
                <c:pt idx="3">
                  <c:v>1.5801289517434505E-2</c:v>
                </c:pt>
                <c:pt idx="4">
                  <c:v>1.5434252023034715E-2</c:v>
                </c:pt>
                <c:pt idx="5">
                  <c:v>1.9230241700364137E-2</c:v>
                </c:pt>
                <c:pt idx="6">
                  <c:v>1.8081343951730982E-2</c:v>
                </c:pt>
                <c:pt idx="7">
                  <c:v>2.1008746538358866E-2</c:v>
                </c:pt>
                <c:pt idx="8">
                  <c:v>1.8940562248889597E-2</c:v>
                </c:pt>
                <c:pt idx="9">
                  <c:v>1.8167696408354233E-2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E1F-4E30-A4A4-34ADFC166FE1}"/>
            </c:ext>
          </c:extLst>
        </c:ser>
        <c:ser>
          <c:idx val="11"/>
          <c:order val="11"/>
          <c:tx>
            <c:strRef>
              <c:f>'Import. 220421.22.29 - tran. 1'!$C$91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1'!$D$91:$M$91</c:f>
              <c:numCache>
                <c:formatCode>0%</c:formatCode>
                <c:ptCount val="10"/>
                <c:pt idx="0">
                  <c:v>2.0623531389121267E-2</c:v>
                </c:pt>
                <c:pt idx="1">
                  <c:v>1.9764641067079119E-2</c:v>
                </c:pt>
                <c:pt idx="2">
                  <c:v>2.0813684949236286E-2</c:v>
                </c:pt>
                <c:pt idx="3">
                  <c:v>2.1067132778419078E-2</c:v>
                </c:pt>
                <c:pt idx="4">
                  <c:v>1.906853719900499E-2</c:v>
                </c:pt>
                <c:pt idx="5">
                  <c:v>2.065587472455677E-2</c:v>
                </c:pt>
                <c:pt idx="6">
                  <c:v>1.9230642121219516E-2</c:v>
                </c:pt>
                <c:pt idx="7">
                  <c:v>1.6145629439434414E-2</c:v>
                </c:pt>
                <c:pt idx="8">
                  <c:v>1.4982460965534204E-2</c:v>
                </c:pt>
                <c:pt idx="9">
                  <c:v>1.575124982465408E-2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E1F-4E30-A4A4-34ADFC166FE1}"/>
            </c:ext>
          </c:extLst>
        </c:ser>
        <c:ser>
          <c:idx val="12"/>
          <c:order val="12"/>
          <c:tx>
            <c:strRef>
              <c:f>'Import. 220421.22.29 - tran. 1'!$C$92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1'!$D$92:$M$92</c:f>
              <c:numCache>
                <c:formatCode>0%</c:formatCode>
                <c:ptCount val="10"/>
                <c:pt idx="0">
                  <c:v>4.1141385651921582E-2</c:v>
                </c:pt>
                <c:pt idx="1">
                  <c:v>4.5682351257581889E-2</c:v>
                </c:pt>
                <c:pt idx="2">
                  <c:v>4.0399880812260848E-2</c:v>
                </c:pt>
                <c:pt idx="3">
                  <c:v>5.9628310095929463E-2</c:v>
                </c:pt>
                <c:pt idx="4">
                  <c:v>2.8661766954530564E-2</c:v>
                </c:pt>
                <c:pt idx="5">
                  <c:v>3.4338911687781276E-2</c:v>
                </c:pt>
                <c:pt idx="6">
                  <c:v>3.6727382991512382E-2</c:v>
                </c:pt>
                <c:pt idx="7">
                  <c:v>3.9134914424119323E-2</c:v>
                </c:pt>
                <c:pt idx="8">
                  <c:v>2.9728457250987151E-2</c:v>
                </c:pt>
                <c:pt idx="9">
                  <c:v>2.2943084871617069E-2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E1F-4E30-A4A4-34ADFC166F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7306992"/>
        <c:axId val="427299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220421.22.29 - tran. 1'!$C$80</c15:sqref>
                        </c15:formulaRef>
                      </c:ext>
                    </c:extLst>
                    <c:strCache>
                      <c:ptCount val="1"/>
                      <c:pt idx="0">
                        <c:v>PDM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220421.22.29 - tran. 1'!$D$80:$M$80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220421.22.29 - tran. 1'!$D$80:$M$80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BE1F-4E30-A4A4-34ADFC166FE1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1'!$C$81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1'!$D$80:$M$80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1'!$D$81:$M$81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0.95885861434807862</c:v>
                      </c:pt>
                      <c:pt idx="1">
                        <c:v>0.95431764874241798</c:v>
                      </c:pt>
                      <c:pt idx="2">
                        <c:v>0.95960011918773924</c:v>
                      </c:pt>
                      <c:pt idx="3">
                        <c:v>0.94037168990407072</c:v>
                      </c:pt>
                      <c:pt idx="4">
                        <c:v>0.97133823304546951</c:v>
                      </c:pt>
                      <c:pt idx="5">
                        <c:v>0.96566108831221875</c:v>
                      </c:pt>
                      <c:pt idx="6">
                        <c:v>0.96327261700848754</c:v>
                      </c:pt>
                      <c:pt idx="7">
                        <c:v>0.96086508557588068</c:v>
                      </c:pt>
                      <c:pt idx="8">
                        <c:v>0.97027154274901273</c:v>
                      </c:pt>
                      <c:pt idx="9">
                        <c:v>0.97705691512838289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BE1F-4E30-A4A4-34ADFC166FE1}"/>
                  </c:ext>
                </c:extLst>
              </c15:ser>
            </c15:filteredBarSeries>
          </c:ext>
        </c:extLst>
      </c:barChart>
      <c:catAx>
        <c:axId val="42730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299152"/>
        <c:crosses val="autoZero"/>
        <c:auto val="1"/>
        <c:lblAlgn val="ctr"/>
        <c:lblOffset val="100"/>
        <c:noMultiLvlLbl val="0"/>
      </c:catAx>
      <c:valAx>
        <c:axId val="4272991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06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1"/>
          <c:tx>
            <c:strRef>
              <c:f>'Export. 220421.22.29 - tran. 2'!$C$38</c:f>
              <c:strCache>
                <c:ptCount val="1"/>
                <c:pt idx="0">
                  <c:v> Bordeaux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'Export. 220421.22.29 - tran. 2'!$D$36:$M$36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2'!$D$38:$M$38</c:f>
              <c:numCache>
                <c:formatCode>0</c:formatCode>
                <c:ptCount val="10"/>
                <c:pt idx="0">
                  <c:v>4927769</c:v>
                </c:pt>
                <c:pt idx="1">
                  <c:v>4623095</c:v>
                </c:pt>
                <c:pt idx="2">
                  <c:v>5187974</c:v>
                </c:pt>
                <c:pt idx="3">
                  <c:v>4889502</c:v>
                </c:pt>
                <c:pt idx="4">
                  <c:v>4820154</c:v>
                </c:pt>
                <c:pt idx="5">
                  <c:v>4735255</c:v>
                </c:pt>
                <c:pt idx="6">
                  <c:v>5376217</c:v>
                </c:pt>
                <c:pt idx="7">
                  <c:v>5145896</c:v>
                </c:pt>
                <c:pt idx="8">
                  <c:v>4745261</c:v>
                </c:pt>
                <c:pt idx="9">
                  <c:v>4307447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45-47CF-86B3-71F8A38C61CF}"/>
            </c:ext>
          </c:extLst>
        </c:ser>
        <c:ser>
          <c:idx val="8"/>
          <c:order val="2"/>
          <c:tx>
            <c:strRef>
              <c:f>'Export. 220421.22.29 - tran. 2'!$C$40</c:f>
              <c:strCache>
                <c:ptCount val="1"/>
                <c:pt idx="0">
                  <c:v> Bourgogne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'Export. 220421.22.29 - tran. 2'!$D$36:$M$36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2'!$D$40:$M$40</c:f>
              <c:numCache>
                <c:formatCode>0</c:formatCode>
                <c:ptCount val="10"/>
                <c:pt idx="0">
                  <c:v>4418119</c:v>
                </c:pt>
                <c:pt idx="1">
                  <c:v>3717666</c:v>
                </c:pt>
                <c:pt idx="2">
                  <c:v>3485659</c:v>
                </c:pt>
                <c:pt idx="3">
                  <c:v>3448775</c:v>
                </c:pt>
                <c:pt idx="4">
                  <c:v>2975476</c:v>
                </c:pt>
                <c:pt idx="5">
                  <c:v>2695391</c:v>
                </c:pt>
                <c:pt idx="6">
                  <c:v>2914039</c:v>
                </c:pt>
                <c:pt idx="7">
                  <c:v>2616604</c:v>
                </c:pt>
                <c:pt idx="8">
                  <c:v>2602932</c:v>
                </c:pt>
                <c:pt idx="9">
                  <c:v>2472572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45-47CF-86B3-71F8A38C61CF}"/>
            </c:ext>
          </c:extLst>
        </c:ser>
        <c:ser>
          <c:idx val="6"/>
          <c:order val="3"/>
          <c:tx>
            <c:strRef>
              <c:f>'Export. 220421.22.29 - tran. 2'!$C$43</c:f>
              <c:strCache>
                <c:ptCount val="1"/>
                <c:pt idx="0">
                  <c:v> Languedoc-Roussillon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'Export. 220421.22.29 - tran. 2'!$D$36:$M$36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2'!$D$43:$M$43</c:f>
              <c:numCache>
                <c:formatCode>0</c:formatCode>
                <c:ptCount val="10"/>
                <c:pt idx="0">
                  <c:v>2525165</c:v>
                </c:pt>
                <c:pt idx="1">
                  <c:v>1939577</c:v>
                </c:pt>
                <c:pt idx="2">
                  <c:v>2284491</c:v>
                </c:pt>
                <c:pt idx="3">
                  <c:v>1996184</c:v>
                </c:pt>
                <c:pt idx="4">
                  <c:v>2119436</c:v>
                </c:pt>
                <c:pt idx="5">
                  <c:v>2766126</c:v>
                </c:pt>
                <c:pt idx="6">
                  <c:v>2477371</c:v>
                </c:pt>
                <c:pt idx="7">
                  <c:v>2051235</c:v>
                </c:pt>
                <c:pt idx="8">
                  <c:v>1876801</c:v>
                </c:pt>
                <c:pt idx="9">
                  <c:v>1560880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45-47CF-86B3-71F8A38C61CF}"/>
            </c:ext>
          </c:extLst>
        </c:ser>
        <c:ser>
          <c:idx val="4"/>
          <c:order val="4"/>
          <c:tx>
            <c:strRef>
              <c:f>'Export. 220421.22.29 - tran. 2'!$C$39</c:f>
              <c:strCache>
                <c:ptCount val="1"/>
                <c:pt idx="0">
                  <c:v> Val de Loire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numRef>
              <c:f>'Export. 220421.22.29 - tran. 2'!$D$36:$M$36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2'!$D$39:$M$39</c:f>
              <c:numCache>
                <c:formatCode>0</c:formatCode>
                <c:ptCount val="10"/>
                <c:pt idx="0">
                  <c:v>1061281</c:v>
                </c:pt>
                <c:pt idx="1">
                  <c:v>1164815</c:v>
                </c:pt>
                <c:pt idx="2">
                  <c:v>1249289</c:v>
                </c:pt>
                <c:pt idx="3">
                  <c:v>1168608</c:v>
                </c:pt>
                <c:pt idx="4">
                  <c:v>1246219</c:v>
                </c:pt>
                <c:pt idx="5">
                  <c:v>1330773</c:v>
                </c:pt>
                <c:pt idx="6">
                  <c:v>1464875</c:v>
                </c:pt>
                <c:pt idx="7">
                  <c:v>1289916</c:v>
                </c:pt>
                <c:pt idx="8">
                  <c:v>1237654</c:v>
                </c:pt>
                <c:pt idx="9">
                  <c:v>1352521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345-47CF-86B3-71F8A38C61CF}"/>
            </c:ext>
          </c:extLst>
        </c:ser>
        <c:ser>
          <c:idx val="9"/>
          <c:order val="5"/>
          <c:tx>
            <c:strRef>
              <c:f>'Export. 220421.22.29 - tran. 2'!$C$41</c:f>
              <c:strCache>
                <c:ptCount val="1"/>
                <c:pt idx="0">
                  <c:v>Beaujolais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'Export. 220421.22.29 - tran. 2'!$D$36:$M$36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2'!$D$41:$M$41</c:f>
              <c:numCache>
                <c:formatCode>0</c:formatCode>
                <c:ptCount val="10"/>
                <c:pt idx="0">
                  <c:v>679599</c:v>
                </c:pt>
                <c:pt idx="1">
                  <c:v>782058</c:v>
                </c:pt>
                <c:pt idx="2">
                  <c:v>696511</c:v>
                </c:pt>
                <c:pt idx="3">
                  <c:v>658953</c:v>
                </c:pt>
                <c:pt idx="4">
                  <c:v>633553</c:v>
                </c:pt>
                <c:pt idx="5">
                  <c:v>707244</c:v>
                </c:pt>
                <c:pt idx="6">
                  <c:v>790354</c:v>
                </c:pt>
                <c:pt idx="7">
                  <c:v>760289</c:v>
                </c:pt>
                <c:pt idx="8">
                  <c:v>752116</c:v>
                </c:pt>
                <c:pt idx="9">
                  <c:v>708976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345-47CF-86B3-71F8A38C61CF}"/>
            </c:ext>
          </c:extLst>
        </c:ser>
        <c:ser>
          <c:idx val="0"/>
          <c:order val="6"/>
          <c:tx>
            <c:strRef>
              <c:f>'Export. 220421.22.29 - tran. 2'!$C$42</c:f>
              <c:strCache>
                <c:ptCount val="1"/>
                <c:pt idx="0">
                  <c:v> Vallée du Rhône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'Export. 220421.22.29 - tran. 2'!$D$36:$M$36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2'!$D$42:$M$42</c:f>
              <c:numCache>
                <c:formatCode>0</c:formatCode>
                <c:ptCount val="10"/>
                <c:pt idx="0">
                  <c:v>932920</c:v>
                </c:pt>
                <c:pt idx="1">
                  <c:v>716689</c:v>
                </c:pt>
                <c:pt idx="2">
                  <c:v>820238</c:v>
                </c:pt>
                <c:pt idx="3">
                  <c:v>640471</c:v>
                </c:pt>
                <c:pt idx="4">
                  <c:v>567646</c:v>
                </c:pt>
                <c:pt idx="5">
                  <c:v>489678</c:v>
                </c:pt>
                <c:pt idx="6">
                  <c:v>540522</c:v>
                </c:pt>
                <c:pt idx="7">
                  <c:v>331894</c:v>
                </c:pt>
                <c:pt idx="8">
                  <c:v>280442</c:v>
                </c:pt>
                <c:pt idx="9">
                  <c:v>291604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345-47CF-86B3-71F8A38C61CF}"/>
            </c:ext>
          </c:extLst>
        </c:ser>
        <c:ser>
          <c:idx val="3"/>
          <c:order val="7"/>
          <c:tx>
            <c:strRef>
              <c:f>'Export. 220421.22.29 - tran. 2'!$C$44</c:f>
              <c:strCache>
                <c:ptCount val="1"/>
                <c:pt idx="0">
                  <c:v>Autres vins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numRef>
              <c:f>'Export. 220421.22.29 - tran. 2'!$D$36:$M$36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2'!$D$44:$M$44</c:f>
              <c:numCache>
                <c:formatCode>0</c:formatCode>
                <c:ptCount val="10"/>
                <c:pt idx="0">
                  <c:v>21555183</c:v>
                </c:pt>
                <c:pt idx="1">
                  <c:v>21964907</c:v>
                </c:pt>
                <c:pt idx="2">
                  <c:v>22827730</c:v>
                </c:pt>
                <c:pt idx="3">
                  <c:v>22045547</c:v>
                </c:pt>
                <c:pt idx="4">
                  <c:v>23076025</c:v>
                </c:pt>
                <c:pt idx="5">
                  <c:v>24184155</c:v>
                </c:pt>
                <c:pt idx="6">
                  <c:v>24430672</c:v>
                </c:pt>
                <c:pt idx="7">
                  <c:v>21751858</c:v>
                </c:pt>
                <c:pt idx="8">
                  <c:v>21034773</c:v>
                </c:pt>
                <c:pt idx="9">
                  <c:v>20937944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345-47CF-86B3-71F8A38C61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7302288"/>
        <c:axId val="427308560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'Export. 220421.22.29 - tran. 2'!$C$37</c15:sqref>
                        </c15:formulaRef>
                      </c:ext>
                    </c:extLst>
                    <c:strCache>
                      <c:ptCount val="1"/>
                      <c:pt idx="0">
                        <c:v>Vins tranquilles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'Export. 220421.22.29 - tran. 2'!$D$36:$M$36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'Export. 220421.22.29 - tran. 2'!$D$37:$M$37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36100036</c:v>
                      </c:pt>
                      <c:pt idx="1">
                        <c:v>34908807</c:v>
                      </c:pt>
                      <c:pt idx="2">
                        <c:v>36551892</c:v>
                      </c:pt>
                      <c:pt idx="3">
                        <c:v>34848040</c:v>
                      </c:pt>
                      <c:pt idx="4">
                        <c:v>35438509</c:v>
                      </c:pt>
                      <c:pt idx="5">
                        <c:v>36908622</c:v>
                      </c:pt>
                      <c:pt idx="6">
                        <c:v>37994050</c:v>
                      </c:pt>
                      <c:pt idx="7">
                        <c:v>33947692</c:v>
                      </c:pt>
                      <c:pt idx="8">
                        <c:v>32529979</c:v>
                      </c:pt>
                      <c:pt idx="9">
                        <c:v>31631944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C345-47CF-86B3-71F8A38C61CF}"/>
                  </c:ext>
                </c:extLst>
              </c15:ser>
            </c15:filteredBarSeries>
          </c:ext>
        </c:extLst>
      </c:barChart>
      <c:catAx>
        <c:axId val="427302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08560"/>
        <c:crosses val="autoZero"/>
        <c:auto val="1"/>
        <c:lblAlgn val="ctr"/>
        <c:lblOffset val="100"/>
        <c:noMultiLvlLbl val="0"/>
      </c:catAx>
      <c:valAx>
        <c:axId val="427308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02288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1"/>
          <c:tx>
            <c:strRef>
              <c:f>'Export. 220421.22.29 - tran. 2'!$C$58</c:f>
              <c:strCache>
                <c:ptCount val="1"/>
                <c:pt idx="0">
                  <c:v> Bordeaux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'Export. 220421.22.29 - tran. 2'!$D$56:$M$56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2'!$D$58:$M$58</c:f>
              <c:numCache>
                <c:formatCode>0%</c:formatCode>
                <c:ptCount val="10"/>
                <c:pt idx="0">
                  <c:v>0.13650316027385678</c:v>
                </c:pt>
                <c:pt idx="1">
                  <c:v>0.13243348591087631</c:v>
                </c:pt>
                <c:pt idx="2">
                  <c:v>0.14193448590841753</c:v>
                </c:pt>
                <c:pt idx="3">
                  <c:v>0.14030923977359988</c:v>
                </c:pt>
                <c:pt idx="4">
                  <c:v>0.13601458232907032</c:v>
                </c:pt>
                <c:pt idx="5">
                  <c:v>0.12829671614399477</c:v>
                </c:pt>
                <c:pt idx="6">
                  <c:v>0.14150155090073313</c:v>
                </c:pt>
                <c:pt idx="7">
                  <c:v>0.15158308847623572</c:v>
                </c:pt>
                <c:pt idx="8">
                  <c:v>0.14587347258969949</c:v>
                </c:pt>
                <c:pt idx="9">
                  <c:v>0.1361739575664398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FE-43CD-827C-0E1C7EF5E9A8}"/>
            </c:ext>
          </c:extLst>
        </c:ser>
        <c:ser>
          <c:idx val="5"/>
          <c:order val="2"/>
          <c:tx>
            <c:strRef>
              <c:f>'Export. 220421.22.29 - tran. 2'!$C$60</c:f>
              <c:strCache>
                <c:ptCount val="1"/>
                <c:pt idx="0">
                  <c:v> Bourgogne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'Export. 220421.22.29 - tran. 2'!$D$56:$M$56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2'!$D$60:$M$60</c:f>
              <c:numCache>
                <c:formatCode>0%</c:formatCode>
                <c:ptCount val="10"/>
                <c:pt idx="0">
                  <c:v>0.12238544582060805</c:v>
                </c:pt>
                <c:pt idx="1">
                  <c:v>0.10649650674112122</c:v>
                </c:pt>
                <c:pt idx="2">
                  <c:v>9.5361930922754967E-2</c:v>
                </c:pt>
                <c:pt idx="3">
                  <c:v>9.8966111150010153E-2</c:v>
                </c:pt>
                <c:pt idx="4">
                  <c:v>8.3961658770689257E-2</c:v>
                </c:pt>
                <c:pt idx="5">
                  <c:v>7.3028762764429406E-2</c:v>
                </c:pt>
                <c:pt idx="6">
                  <c:v>7.6697246016152534E-2</c:v>
                </c:pt>
                <c:pt idx="7">
                  <c:v>7.7077522678124927E-2</c:v>
                </c:pt>
                <c:pt idx="8">
                  <c:v>8.0016405789871556E-2</c:v>
                </c:pt>
                <c:pt idx="9">
                  <c:v>7.8166931504431089E-2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FE-43CD-827C-0E1C7EF5E9A8}"/>
            </c:ext>
          </c:extLst>
        </c:ser>
        <c:ser>
          <c:idx val="0"/>
          <c:order val="3"/>
          <c:tx>
            <c:strRef>
              <c:f>'Export. 220421.22.29 - tran. 2'!$C$63</c:f>
              <c:strCache>
                <c:ptCount val="1"/>
                <c:pt idx="0">
                  <c:v> Languedoc-Roussillon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'Export. 220421.22.29 - tran. 2'!$D$56:$M$56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2'!$D$63:$M$63</c:f>
              <c:numCache>
                <c:formatCode>0%</c:formatCode>
                <c:ptCount val="10"/>
                <c:pt idx="0">
                  <c:v>6.9949099219734856E-2</c:v>
                </c:pt>
                <c:pt idx="1">
                  <c:v>5.556125134840615E-2</c:v>
                </c:pt>
                <c:pt idx="2">
                  <c:v>6.2499938443678918E-2</c:v>
                </c:pt>
                <c:pt idx="3">
                  <c:v>5.7282532963116431E-2</c:v>
                </c:pt>
                <c:pt idx="4">
                  <c:v>5.9806014976533012E-2</c:v>
                </c:pt>
                <c:pt idx="5">
                  <c:v>7.4945252629588829E-2</c:v>
                </c:pt>
                <c:pt idx="6">
                  <c:v>6.5204183286593553E-2</c:v>
                </c:pt>
                <c:pt idx="7">
                  <c:v>6.0423400801444767E-2</c:v>
                </c:pt>
                <c:pt idx="8">
                  <c:v>5.7694503891318222E-2</c:v>
                </c:pt>
                <c:pt idx="9">
                  <c:v>4.9345054480369591E-2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FE-43CD-827C-0E1C7EF5E9A8}"/>
            </c:ext>
          </c:extLst>
        </c:ser>
        <c:ser>
          <c:idx val="4"/>
          <c:order val="4"/>
          <c:tx>
            <c:strRef>
              <c:f>'Export. 220421.22.29 - tran. 2'!$C$59</c:f>
              <c:strCache>
                <c:ptCount val="1"/>
                <c:pt idx="0">
                  <c:v> Val de Loire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numRef>
              <c:f>'Export. 220421.22.29 - tran. 2'!$D$56:$M$56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2'!$D$59:$M$59</c:f>
              <c:numCache>
                <c:formatCode>0%</c:formatCode>
                <c:ptCount val="10"/>
                <c:pt idx="0">
                  <c:v>2.939833633406903E-2</c:v>
                </c:pt>
                <c:pt idx="1">
                  <c:v>3.3367367724711994E-2</c:v>
                </c:pt>
                <c:pt idx="2">
                  <c:v>3.4178504357585647E-2</c:v>
                </c:pt>
                <c:pt idx="3">
                  <c:v>3.3534396769517021E-2</c:v>
                </c:pt>
                <c:pt idx="4">
                  <c:v>3.5165672460994335E-2</c:v>
                </c:pt>
                <c:pt idx="5">
                  <c:v>3.6055884177957118E-2</c:v>
                </c:pt>
                <c:pt idx="6">
                  <c:v>3.8555379065932691E-2</c:v>
                </c:pt>
                <c:pt idx="7">
                  <c:v>3.7997163400681259E-2</c:v>
                </c:pt>
                <c:pt idx="8">
                  <c:v>3.8046566215121133E-2</c:v>
                </c:pt>
                <c:pt idx="9">
                  <c:v>4.2758073926787425E-2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CFE-43CD-827C-0E1C7EF5E9A8}"/>
            </c:ext>
          </c:extLst>
        </c:ser>
        <c:ser>
          <c:idx val="8"/>
          <c:order val="5"/>
          <c:tx>
            <c:strRef>
              <c:f>'Export. 220421.22.29 - tran. 2'!$C$61</c:f>
              <c:strCache>
                <c:ptCount val="1"/>
                <c:pt idx="0">
                  <c:v>Beaujolais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'Export. 220421.22.29 - tran. 2'!$D$56:$M$56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2'!$D$61:$M$61</c:f>
              <c:numCache>
                <c:formatCode>0%</c:formatCode>
                <c:ptCount val="10"/>
                <c:pt idx="0">
                  <c:v>1.8825438290421648E-2</c:v>
                </c:pt>
                <c:pt idx="1">
                  <c:v>2.2402885323465793E-2</c:v>
                </c:pt>
                <c:pt idx="2">
                  <c:v>1.905540211160615E-2</c:v>
                </c:pt>
                <c:pt idx="3">
                  <c:v>1.8909327468632383E-2</c:v>
                </c:pt>
                <c:pt idx="4">
                  <c:v>1.7877529779822283E-2</c:v>
                </c:pt>
                <c:pt idx="5">
                  <c:v>1.9162026693925339E-2</c:v>
                </c:pt>
                <c:pt idx="6">
                  <c:v>2.0802046636249624E-2</c:v>
                </c:pt>
                <c:pt idx="7">
                  <c:v>2.2395896604694068E-2</c:v>
                </c:pt>
                <c:pt idx="8">
                  <c:v>2.3120703520896832E-2</c:v>
                </c:pt>
                <c:pt idx="9">
                  <c:v>2.2413292082206517E-2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CFE-43CD-827C-0E1C7EF5E9A8}"/>
            </c:ext>
          </c:extLst>
        </c:ser>
        <c:ser>
          <c:idx val="9"/>
          <c:order val="6"/>
          <c:tx>
            <c:strRef>
              <c:f>'Export. 220421.22.29 - tran. 2'!$C$62</c:f>
              <c:strCache>
                <c:ptCount val="1"/>
                <c:pt idx="0">
                  <c:v> Vallée du Rhône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'Export. 220421.22.29 - tran. 2'!$D$56:$M$56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2'!$D$62:$M$62</c:f>
              <c:numCache>
                <c:formatCode>0%</c:formatCode>
                <c:ptCount val="10"/>
                <c:pt idx="0">
                  <c:v>2.5842633508731127E-2</c:v>
                </c:pt>
                <c:pt idx="1">
                  <c:v>2.0530320615081459E-2</c:v>
                </c:pt>
                <c:pt idx="2">
                  <c:v>2.2440370528562514E-2</c:v>
                </c:pt>
                <c:pt idx="3">
                  <c:v>1.8378967654995804E-2</c:v>
                </c:pt>
                <c:pt idx="4">
                  <c:v>1.6017773208235143E-2</c:v>
                </c:pt>
                <c:pt idx="5">
                  <c:v>1.3267306484647409E-2</c:v>
                </c:pt>
                <c:pt idx="6">
                  <c:v>1.4226490726837491E-2</c:v>
                </c:pt>
                <c:pt idx="7">
                  <c:v>9.776629291911804E-3</c:v>
                </c:pt>
                <c:pt idx="8">
                  <c:v>8.6210323099194137E-3</c:v>
                </c:pt>
                <c:pt idx="9">
                  <c:v>9.2186556728856128E-3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CFE-43CD-827C-0E1C7EF5E9A8}"/>
            </c:ext>
          </c:extLst>
        </c:ser>
        <c:ser>
          <c:idx val="6"/>
          <c:order val="7"/>
          <c:tx>
            <c:strRef>
              <c:f>'Export. 220421.22.29 - tran. 2'!$C$64</c:f>
              <c:strCache>
                <c:ptCount val="1"/>
                <c:pt idx="0">
                  <c:v>Autres vins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numRef>
              <c:f>'Export. 220421.22.29 - tran. 2'!$D$56:$M$56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2'!$D$64:$M$64</c:f>
              <c:numCache>
                <c:formatCode>0%</c:formatCode>
                <c:ptCount val="10"/>
                <c:pt idx="0">
                  <c:v>0.5970958865525785</c:v>
                </c:pt>
                <c:pt idx="1">
                  <c:v>0.62920818233633702</c:v>
                </c:pt>
                <c:pt idx="2">
                  <c:v>0.6245293677273942</c:v>
                </c:pt>
                <c:pt idx="3">
                  <c:v>0.63261942422012829</c:v>
                </c:pt>
                <c:pt idx="4">
                  <c:v>0.65115676847465565</c:v>
                </c:pt>
                <c:pt idx="5">
                  <c:v>0.65524405110545714</c:v>
                </c:pt>
                <c:pt idx="6">
                  <c:v>0.64301310336750095</c:v>
                </c:pt>
                <c:pt idx="7">
                  <c:v>0.64074629874690747</c:v>
                </c:pt>
                <c:pt idx="8">
                  <c:v>0.64662731568317333</c:v>
                </c:pt>
                <c:pt idx="9">
                  <c:v>0.66192403476688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CFE-43CD-827C-0E1C7EF5E9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7305032"/>
        <c:axId val="427307384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'Export. 220421.22.29 - tran. 2'!$C$57</c15:sqref>
                        </c15:formulaRef>
                      </c:ext>
                    </c:extLst>
                    <c:strCache>
                      <c:ptCount val="1"/>
                      <c:pt idx="0">
                        <c:v>Vins tranquilles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'Export. 220421.22.29 - tran. 2'!$D$56:$M$56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'Export. 220421.22.29 - tran. 2'!$D$57:$M$57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1</c:v>
                      </c:pt>
                      <c:pt idx="1">
                        <c:v>1</c:v>
                      </c:pt>
                      <c:pt idx="2">
                        <c:v>1</c:v>
                      </c:pt>
                      <c:pt idx="3">
                        <c:v>1</c:v>
                      </c:pt>
                      <c:pt idx="4">
                        <c:v>1</c:v>
                      </c:pt>
                      <c:pt idx="5">
                        <c:v>1</c:v>
                      </c:pt>
                      <c:pt idx="6">
                        <c:v>1</c:v>
                      </c:pt>
                      <c:pt idx="7">
                        <c:v>1</c:v>
                      </c:pt>
                      <c:pt idx="8">
                        <c:v>1</c:v>
                      </c:pt>
                      <c:pt idx="9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ECFE-43CD-827C-0E1C7EF5E9A8}"/>
                  </c:ext>
                </c:extLst>
              </c15:ser>
            </c15:filteredBarSeries>
          </c:ext>
        </c:extLst>
      </c:barChart>
      <c:catAx>
        <c:axId val="427305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07384"/>
        <c:crosses val="autoZero"/>
        <c:auto val="1"/>
        <c:lblAlgn val="ctr"/>
        <c:lblOffset val="100"/>
        <c:noMultiLvlLbl val="0"/>
      </c:catAx>
      <c:valAx>
        <c:axId val="4273073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05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6DA-4DCE-8BA7-88CAAD93484B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6DA-4DCE-8BA7-88CAAD93484B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6DA-4DCE-8BA7-88CAAD93484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6DA-4DCE-8BA7-88CAAD93484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6DA-4DCE-8BA7-88CAAD93484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6DA-4DCE-8BA7-88CAAD93484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6DA-4DCE-8BA7-88CAAD93484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6DA-4DCE-8BA7-88CAAD93484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6DA-4DCE-8BA7-88CAAD93484B}"/>
              </c:ext>
            </c:extLst>
          </c:dPt>
          <c:dLbls>
            <c:dLbl>
              <c:idx val="0"/>
              <c:layout>
                <c:manualLayout>
                  <c:x val="-0.14506647325392746"/>
                  <c:y val="-0.11843510188120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486820944601632"/>
                      <c:h val="0.3800073452705244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6DA-4DCE-8BA7-88CAAD93484B}"/>
                </c:ext>
              </c:extLst>
            </c:dLbl>
            <c:dLbl>
              <c:idx val="1"/>
              <c:layout>
                <c:manualLayout>
                  <c:x val="-6.1933814637649784E-2"/>
                  <c:y val="-9.140030047013235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6DA-4DCE-8BA7-88CAAD93484B}"/>
                </c:ext>
              </c:extLst>
            </c:dLbl>
            <c:dLbl>
              <c:idx val="2"/>
              <c:layout>
                <c:manualLayout>
                  <c:x val="0.23476655300630694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6DA-4DCE-8BA7-88CAAD9348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vins compo.'!$C$42:$C$46</c:f>
              <c:strCache>
                <c:ptCount val="3"/>
                <c:pt idx="0">
                  <c:v>2204 - Vins</c:v>
                </c:pt>
                <c:pt idx="1">
                  <c:v>2208 - Spiritueux</c:v>
                </c:pt>
                <c:pt idx="2">
                  <c:v>Autres boissons alcoolisées</c:v>
                </c:pt>
              </c:strCache>
              <c:extLst/>
            </c:strRef>
          </c:cat>
          <c:val>
            <c:numRef>
              <c:f>'Import. TBB vins compo.'!$M$42:$M$46</c:f>
              <c:numCache>
                <c:formatCode>0%</c:formatCode>
                <c:ptCount val="3"/>
                <c:pt idx="0">
                  <c:v>0.91939843419546274</c:v>
                </c:pt>
                <c:pt idx="1">
                  <c:v>4.6056608120837027E-2</c:v>
                </c:pt>
                <c:pt idx="2">
                  <c:v>3.4544957683700243E-2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2-46DA-4DCE-8BA7-88CAAD9348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vins pays'!$C$7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vins pays'!$D$7:$M$7</c:f>
              <c:numCache>
                <c:formatCode>0</c:formatCode>
                <c:ptCount val="10"/>
                <c:pt idx="0">
                  <c:v>385352312</c:v>
                </c:pt>
                <c:pt idx="1">
                  <c:v>403764050</c:v>
                </c:pt>
                <c:pt idx="2">
                  <c:v>421620623</c:v>
                </c:pt>
                <c:pt idx="3">
                  <c:v>417531392</c:v>
                </c:pt>
                <c:pt idx="4">
                  <c:v>438675299</c:v>
                </c:pt>
                <c:pt idx="5">
                  <c:v>462998552</c:v>
                </c:pt>
                <c:pt idx="6">
                  <c:v>501895691</c:v>
                </c:pt>
                <c:pt idx="7">
                  <c:v>536523421</c:v>
                </c:pt>
                <c:pt idx="8">
                  <c:v>540224815</c:v>
                </c:pt>
                <c:pt idx="9">
                  <c:v>529538015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0D-4D9B-AF7A-80B1EC2FFF3B}"/>
            </c:ext>
          </c:extLst>
        </c:ser>
        <c:ser>
          <c:idx val="2"/>
          <c:order val="2"/>
          <c:tx>
            <c:strRef>
              <c:f>'Import. TBB vins pays'!$C$8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vins pays'!$D$8:$M$8</c:f>
              <c:numCache>
                <c:formatCode>0</c:formatCode>
                <c:ptCount val="10"/>
                <c:pt idx="0">
                  <c:v>361278300</c:v>
                </c:pt>
                <c:pt idx="1">
                  <c:v>340999888</c:v>
                </c:pt>
                <c:pt idx="2">
                  <c:v>380354466</c:v>
                </c:pt>
                <c:pt idx="3">
                  <c:v>405031433</c:v>
                </c:pt>
                <c:pt idx="4">
                  <c:v>434657931</c:v>
                </c:pt>
                <c:pt idx="5">
                  <c:v>407740365</c:v>
                </c:pt>
                <c:pt idx="6">
                  <c:v>507613156</c:v>
                </c:pt>
                <c:pt idx="7">
                  <c:v>536194983</c:v>
                </c:pt>
                <c:pt idx="8">
                  <c:v>542367323</c:v>
                </c:pt>
                <c:pt idx="9">
                  <c:v>480993497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0D-4D9B-AF7A-80B1EC2FFF3B}"/>
            </c:ext>
          </c:extLst>
        </c:ser>
        <c:ser>
          <c:idx val="3"/>
          <c:order val="3"/>
          <c:tx>
            <c:strRef>
              <c:f>'Import. TBB vins pays'!$C$9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vins pays'!$D$9:$M$9</c:f>
              <c:numCache>
                <c:formatCode>0</c:formatCode>
                <c:ptCount val="10"/>
                <c:pt idx="0">
                  <c:v>132420731</c:v>
                </c:pt>
                <c:pt idx="1">
                  <c:v>134297780</c:v>
                </c:pt>
                <c:pt idx="2">
                  <c:v>138513259</c:v>
                </c:pt>
                <c:pt idx="3">
                  <c:v>131538927</c:v>
                </c:pt>
                <c:pt idx="4">
                  <c:v>131288391</c:v>
                </c:pt>
                <c:pt idx="5">
                  <c:v>143095462</c:v>
                </c:pt>
                <c:pt idx="6">
                  <c:v>154505813</c:v>
                </c:pt>
                <c:pt idx="7">
                  <c:v>151865663</c:v>
                </c:pt>
                <c:pt idx="8">
                  <c:v>144715226</c:v>
                </c:pt>
                <c:pt idx="9">
                  <c:v>138373469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0D-4D9B-AF7A-80B1EC2FFF3B}"/>
            </c:ext>
          </c:extLst>
        </c:ser>
        <c:ser>
          <c:idx val="4"/>
          <c:order val="4"/>
          <c:tx>
            <c:strRef>
              <c:f>'Import. TBB vins pays'!$C$10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vins pays'!$D$10:$M$10</c:f>
              <c:numCache>
                <c:formatCode>0</c:formatCode>
                <c:ptCount val="10"/>
                <c:pt idx="0">
                  <c:v>96919220</c:v>
                </c:pt>
                <c:pt idx="1">
                  <c:v>101541449</c:v>
                </c:pt>
                <c:pt idx="2">
                  <c:v>99932960</c:v>
                </c:pt>
                <c:pt idx="3">
                  <c:v>98579098</c:v>
                </c:pt>
                <c:pt idx="4">
                  <c:v>104786745</c:v>
                </c:pt>
                <c:pt idx="5">
                  <c:v>109530315</c:v>
                </c:pt>
                <c:pt idx="6">
                  <c:v>113419961</c:v>
                </c:pt>
                <c:pt idx="7">
                  <c:v>121316521</c:v>
                </c:pt>
                <c:pt idx="8">
                  <c:v>123974237</c:v>
                </c:pt>
                <c:pt idx="9">
                  <c:v>119396359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D0D-4D9B-AF7A-80B1EC2FFF3B}"/>
            </c:ext>
          </c:extLst>
        </c:ser>
        <c:ser>
          <c:idx val="5"/>
          <c:order val="5"/>
          <c:tx>
            <c:strRef>
              <c:f>'Import. TBB vins pays'!$C$11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vins pays'!$D$11:$M$11</c:f>
              <c:numCache>
                <c:formatCode>0</c:formatCode>
                <c:ptCount val="10"/>
                <c:pt idx="0">
                  <c:v>58692587</c:v>
                </c:pt>
                <c:pt idx="1">
                  <c:v>56119487</c:v>
                </c:pt>
                <c:pt idx="2">
                  <c:v>54509624</c:v>
                </c:pt>
                <c:pt idx="3">
                  <c:v>50684380</c:v>
                </c:pt>
                <c:pt idx="4">
                  <c:v>59148654</c:v>
                </c:pt>
                <c:pt idx="5">
                  <c:v>59457148</c:v>
                </c:pt>
                <c:pt idx="6">
                  <c:v>68036663</c:v>
                </c:pt>
                <c:pt idx="7">
                  <c:v>71371332</c:v>
                </c:pt>
                <c:pt idx="8">
                  <c:v>66565094</c:v>
                </c:pt>
                <c:pt idx="9">
                  <c:v>61175337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D0D-4D9B-AF7A-80B1EC2FFF3B}"/>
            </c:ext>
          </c:extLst>
        </c:ser>
        <c:ser>
          <c:idx val="6"/>
          <c:order val="6"/>
          <c:tx>
            <c:strRef>
              <c:f>'Import. TBB vins pays'!$C$12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vins pays'!$D$12:$M$12</c:f>
              <c:numCache>
                <c:formatCode>0</c:formatCode>
                <c:ptCount val="10"/>
                <c:pt idx="0">
                  <c:v>38933696</c:v>
                </c:pt>
                <c:pt idx="1">
                  <c:v>39678059</c:v>
                </c:pt>
                <c:pt idx="2">
                  <c:v>40216300</c:v>
                </c:pt>
                <c:pt idx="3">
                  <c:v>32660394</c:v>
                </c:pt>
                <c:pt idx="4">
                  <c:v>37207866</c:v>
                </c:pt>
                <c:pt idx="5">
                  <c:v>36262099</c:v>
                </c:pt>
                <c:pt idx="6">
                  <c:v>45386970</c:v>
                </c:pt>
                <c:pt idx="7">
                  <c:v>51381701</c:v>
                </c:pt>
                <c:pt idx="8">
                  <c:v>45552674</c:v>
                </c:pt>
                <c:pt idx="9">
                  <c:v>59158923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D0D-4D9B-AF7A-80B1EC2FFF3B}"/>
            </c:ext>
          </c:extLst>
        </c:ser>
        <c:ser>
          <c:idx val="7"/>
          <c:order val="7"/>
          <c:tx>
            <c:strRef>
              <c:f>'Import. TBB vins pays'!$C$13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vins pays'!$D$13:$M$13</c:f>
              <c:numCache>
                <c:formatCode>0</c:formatCode>
                <c:ptCount val="10"/>
                <c:pt idx="0">
                  <c:v>524675</c:v>
                </c:pt>
                <c:pt idx="1">
                  <c:v>700469</c:v>
                </c:pt>
                <c:pt idx="2">
                  <c:v>6709630</c:v>
                </c:pt>
                <c:pt idx="3">
                  <c:v>18177607</c:v>
                </c:pt>
                <c:pt idx="4">
                  <c:v>21694106</c:v>
                </c:pt>
                <c:pt idx="5">
                  <c:v>22163265</c:v>
                </c:pt>
                <c:pt idx="6">
                  <c:v>32496242</c:v>
                </c:pt>
                <c:pt idx="7">
                  <c:v>45217030</c:v>
                </c:pt>
                <c:pt idx="8">
                  <c:v>46401050</c:v>
                </c:pt>
                <c:pt idx="9">
                  <c:v>56138219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D0D-4D9B-AF7A-80B1EC2FFF3B}"/>
            </c:ext>
          </c:extLst>
        </c:ser>
        <c:ser>
          <c:idx val="8"/>
          <c:order val="8"/>
          <c:tx>
            <c:strRef>
              <c:f>'Import. TBB vins pays'!$C$14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vins pays'!$D$14:$M$14</c:f>
              <c:numCache>
                <c:formatCode>0</c:formatCode>
                <c:ptCount val="10"/>
                <c:pt idx="0">
                  <c:v>49798300</c:v>
                </c:pt>
                <c:pt idx="1">
                  <c:v>53088776</c:v>
                </c:pt>
                <c:pt idx="2">
                  <c:v>55653280</c:v>
                </c:pt>
                <c:pt idx="3">
                  <c:v>50194228</c:v>
                </c:pt>
                <c:pt idx="4">
                  <c:v>50983394</c:v>
                </c:pt>
                <c:pt idx="5">
                  <c:v>55115331</c:v>
                </c:pt>
                <c:pt idx="6">
                  <c:v>56362982</c:v>
                </c:pt>
                <c:pt idx="7">
                  <c:v>53840215</c:v>
                </c:pt>
                <c:pt idx="8">
                  <c:v>55099140</c:v>
                </c:pt>
                <c:pt idx="9">
                  <c:v>49217465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D0D-4D9B-AF7A-80B1EC2FFF3B}"/>
            </c:ext>
          </c:extLst>
        </c:ser>
        <c:ser>
          <c:idx val="9"/>
          <c:order val="9"/>
          <c:tx>
            <c:strRef>
              <c:f>'Import. TBB vins pays'!$C$15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vins pays'!$D$15:$M$15</c:f>
              <c:numCache>
                <c:formatCode>0</c:formatCode>
                <c:ptCount val="10"/>
                <c:pt idx="0">
                  <c:v>23634659</c:v>
                </c:pt>
                <c:pt idx="1">
                  <c:v>23440710</c:v>
                </c:pt>
                <c:pt idx="2">
                  <c:v>23357848</c:v>
                </c:pt>
                <c:pt idx="3">
                  <c:v>23948410</c:v>
                </c:pt>
                <c:pt idx="4">
                  <c:v>23061640</c:v>
                </c:pt>
                <c:pt idx="5">
                  <c:v>26594152</c:v>
                </c:pt>
                <c:pt idx="6">
                  <c:v>28036343</c:v>
                </c:pt>
                <c:pt idx="7">
                  <c:v>34063614</c:v>
                </c:pt>
                <c:pt idx="8">
                  <c:v>27026474</c:v>
                </c:pt>
                <c:pt idx="9">
                  <c:v>33515940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D0D-4D9B-AF7A-80B1EC2FFF3B}"/>
            </c:ext>
          </c:extLst>
        </c:ser>
        <c:ser>
          <c:idx val="10"/>
          <c:order val="10"/>
          <c:tx>
            <c:strRef>
              <c:f>'Import. TBB vins pays'!$C$16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vins pays'!$D$16:$M$16</c:f>
              <c:numCache>
                <c:formatCode>0</c:formatCode>
                <c:ptCount val="10"/>
                <c:pt idx="0">
                  <c:v>32892876</c:v>
                </c:pt>
                <c:pt idx="1">
                  <c:v>33647327</c:v>
                </c:pt>
                <c:pt idx="2">
                  <c:v>34156115</c:v>
                </c:pt>
                <c:pt idx="3">
                  <c:v>12290451</c:v>
                </c:pt>
                <c:pt idx="4">
                  <c:v>16044088</c:v>
                </c:pt>
                <c:pt idx="5">
                  <c:v>12040389</c:v>
                </c:pt>
                <c:pt idx="6">
                  <c:v>12539880</c:v>
                </c:pt>
                <c:pt idx="7">
                  <c:v>42504097</c:v>
                </c:pt>
                <c:pt idx="8">
                  <c:v>27179407</c:v>
                </c:pt>
                <c:pt idx="9">
                  <c:v>20937484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D0D-4D9B-AF7A-80B1EC2FFF3B}"/>
            </c:ext>
          </c:extLst>
        </c:ser>
        <c:ser>
          <c:idx val="11"/>
          <c:order val="11"/>
          <c:tx>
            <c:strRef>
              <c:f>'Import. TBB vins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vins pays'!$D$17:$M$17</c:f>
              <c:numCache>
                <c:formatCode>0</c:formatCode>
                <c:ptCount val="10"/>
                <c:pt idx="0">
                  <c:v>130061761</c:v>
                </c:pt>
                <c:pt idx="1">
                  <c:v>140815842</c:v>
                </c:pt>
                <c:pt idx="2">
                  <c:v>138293604</c:v>
                </c:pt>
                <c:pt idx="3">
                  <c:v>132216336</c:v>
                </c:pt>
                <c:pt idx="4">
                  <c:v>145325198</c:v>
                </c:pt>
                <c:pt idx="5">
                  <c:v>165885647</c:v>
                </c:pt>
                <c:pt idx="6">
                  <c:v>159614740</c:v>
                </c:pt>
                <c:pt idx="7">
                  <c:v>189372727</c:v>
                </c:pt>
                <c:pt idx="8">
                  <c:v>175823452</c:v>
                </c:pt>
                <c:pt idx="9">
                  <c:v>159074381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D0D-4D9B-AF7A-80B1EC2FFF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6899680"/>
        <c:axId val="41690438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vins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vins pays'!$D$4:$M$4</c15:sqref>
                        </c15:formulaRef>
                      </c:ext>
                    </c:extLst>
                    <c:strCache>
                      <c:ptCount val="10"/>
                      <c:pt idx="0">
                        <c:v> 2015 </c:v>
                      </c:pt>
                      <c:pt idx="1">
                        <c:v> 2016 </c:v>
                      </c:pt>
                      <c:pt idx="2">
                        <c:v> 2017 </c:v>
                      </c:pt>
                      <c:pt idx="3">
                        <c:v> 2018 </c:v>
                      </c:pt>
                      <c:pt idx="4">
                        <c:v> 2019 </c:v>
                      </c:pt>
                      <c:pt idx="5">
                        <c:v> 2020 </c:v>
                      </c:pt>
                      <c:pt idx="6">
                        <c:v> 2021 </c:v>
                      </c:pt>
                      <c:pt idx="7">
                        <c:v> 2022 </c:v>
                      </c:pt>
                      <c:pt idx="8">
                        <c:v> 2023 </c:v>
                      </c:pt>
                      <c:pt idx="9">
                        <c:v> 2024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vins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1310509117</c:v>
                      </c:pt>
                      <c:pt idx="1">
                        <c:v>1328093837</c:v>
                      </c:pt>
                      <c:pt idx="2">
                        <c:v>1393317709</c:v>
                      </c:pt>
                      <c:pt idx="3">
                        <c:v>1372852656</c:v>
                      </c:pt>
                      <c:pt idx="4">
                        <c:v>1462873312</c:v>
                      </c:pt>
                      <c:pt idx="5">
                        <c:v>1500882725</c:v>
                      </c:pt>
                      <c:pt idx="6">
                        <c:v>1679908441</c:v>
                      </c:pt>
                      <c:pt idx="7">
                        <c:v>1833651304</c:v>
                      </c:pt>
                      <c:pt idx="8">
                        <c:v>1794928892</c:v>
                      </c:pt>
                      <c:pt idx="9">
                        <c:v>1707519089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D0D-4D9B-AF7A-80B1EC2FFF3B}"/>
                  </c:ext>
                </c:extLst>
              </c15:ser>
            </c15:filteredBarSeries>
          </c:ext>
        </c:extLst>
      </c:barChart>
      <c:catAx>
        <c:axId val="41689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904384"/>
        <c:crosses val="autoZero"/>
        <c:auto val="1"/>
        <c:lblAlgn val="ctr"/>
        <c:lblOffset val="100"/>
        <c:noMultiLvlLbl val="0"/>
      </c:catAx>
      <c:valAx>
        <c:axId val="416904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968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4348092406835"/>
          <c:y val="0.76871116243030124"/>
          <c:w val="0.8725654025313081"/>
          <c:h val="0.21199349731840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vins pays'!$C$36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pays'!$D$36:$M$36</c:f>
              <c:numCache>
                <c:formatCode>0%</c:formatCode>
                <c:ptCount val="10"/>
                <c:pt idx="0">
                  <c:v>0.29404779180944834</c:v>
                </c:pt>
                <c:pt idx="1">
                  <c:v>0.30401771226651658</c:v>
                </c:pt>
                <c:pt idx="2">
                  <c:v>0.30260192652155549</c:v>
                </c:pt>
                <c:pt idx="3">
                  <c:v>0.3041341619402454</c:v>
                </c:pt>
                <c:pt idx="4">
                  <c:v>0.2998723781489015</c:v>
                </c:pt>
                <c:pt idx="5">
                  <c:v>0.30848416354449015</c:v>
                </c:pt>
                <c:pt idx="6">
                  <c:v>0.29876371756381931</c:v>
                </c:pt>
                <c:pt idx="7">
                  <c:v>0.29259839088795481</c:v>
                </c:pt>
                <c:pt idx="8">
                  <c:v>0.30097282260471853</c:v>
                </c:pt>
                <c:pt idx="9">
                  <c:v>0.31012128556063245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7C-42F4-AF2E-989001E5F6B9}"/>
            </c:ext>
          </c:extLst>
        </c:ser>
        <c:ser>
          <c:idx val="2"/>
          <c:order val="2"/>
          <c:tx>
            <c:strRef>
              <c:f>'Import. TBB vins pays'!$C$37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pays'!$D$37:$M$37</c:f>
              <c:numCache>
                <c:formatCode>0%</c:formatCode>
                <c:ptCount val="10"/>
                <c:pt idx="0">
                  <c:v>0.27567782269766539</c:v>
                </c:pt>
                <c:pt idx="1">
                  <c:v>0.25675888141328679</c:v>
                </c:pt>
                <c:pt idx="2">
                  <c:v>0.27298473531423406</c:v>
                </c:pt>
                <c:pt idx="3">
                  <c:v>0.29502906319176031</c:v>
                </c:pt>
                <c:pt idx="4">
                  <c:v>0.29712616084693466</c:v>
                </c:pt>
                <c:pt idx="5">
                  <c:v>0.27166703847564105</c:v>
                </c:pt>
                <c:pt idx="6">
                  <c:v>0.30216715602538008</c:v>
                </c:pt>
                <c:pt idx="7">
                  <c:v>0.29241927395373529</c:v>
                </c:pt>
                <c:pt idx="8">
                  <c:v>0.30216646766194011</c:v>
                </c:pt>
                <c:pt idx="9">
                  <c:v>0.28169143179634459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7C-42F4-AF2E-989001E5F6B9}"/>
            </c:ext>
          </c:extLst>
        </c:ser>
        <c:ser>
          <c:idx val="3"/>
          <c:order val="3"/>
          <c:tx>
            <c:strRef>
              <c:f>'Import. TBB vins pays'!$C$38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pays'!$D$38:$M$38</c:f>
              <c:numCache>
                <c:formatCode>0%</c:formatCode>
                <c:ptCount val="10"/>
                <c:pt idx="0">
                  <c:v>0.10104525736008291</c:v>
                </c:pt>
                <c:pt idx="1">
                  <c:v>0.10112070115720295</c:v>
                </c:pt>
                <c:pt idx="2">
                  <c:v>9.9412544680432244E-2</c:v>
                </c:pt>
                <c:pt idx="3">
                  <c:v>9.5814307839311205E-2</c:v>
                </c:pt>
                <c:pt idx="4">
                  <c:v>8.9746931551103443E-2</c:v>
                </c:pt>
                <c:pt idx="5">
                  <c:v>9.5340868154772052E-2</c:v>
                </c:pt>
                <c:pt idx="6">
                  <c:v>9.1972758293914658E-2</c:v>
                </c:pt>
                <c:pt idx="7">
                  <c:v>8.2821451749694283E-2</c:v>
                </c:pt>
                <c:pt idx="8">
                  <c:v>8.0624489719339817E-2</c:v>
                </c:pt>
                <c:pt idx="9">
                  <c:v>8.1037728884798432E-2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7C-42F4-AF2E-989001E5F6B9}"/>
            </c:ext>
          </c:extLst>
        </c:ser>
        <c:ser>
          <c:idx val="4"/>
          <c:order val="4"/>
          <c:tx>
            <c:strRef>
              <c:f>'Import. TBB vins pays'!$C$39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pays'!$D$39:$M$39</c:f>
              <c:numCache>
                <c:formatCode>0%</c:formatCode>
                <c:ptCount val="10"/>
                <c:pt idx="0">
                  <c:v>7.395539545872537E-2</c:v>
                </c:pt>
                <c:pt idx="1">
                  <c:v>7.6456532039460096E-2</c:v>
                </c:pt>
                <c:pt idx="2">
                  <c:v>7.1723024371607977E-2</c:v>
                </c:pt>
                <c:pt idx="3">
                  <c:v>7.1806029269902941E-2</c:v>
                </c:pt>
                <c:pt idx="4">
                  <c:v>7.1630772220964548E-2</c:v>
                </c:pt>
                <c:pt idx="5">
                  <c:v>7.2977264096367025E-2</c:v>
                </c:pt>
                <c:pt idx="6">
                  <c:v>6.7515561105511462E-2</c:v>
                </c:pt>
                <c:pt idx="7">
                  <c:v>6.6161172920584904E-2</c:v>
                </c:pt>
                <c:pt idx="8">
                  <c:v>6.9069163437366965E-2</c:v>
                </c:pt>
                <c:pt idx="9">
                  <c:v>6.992387948642137E-2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57C-42F4-AF2E-989001E5F6B9}"/>
            </c:ext>
          </c:extLst>
        </c:ser>
        <c:ser>
          <c:idx val="5"/>
          <c:order val="5"/>
          <c:tx>
            <c:strRef>
              <c:f>'Import. TBB vins pays'!$C$40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pays'!$D$40:$M$40</c:f>
              <c:numCache>
                <c:formatCode>0%</c:formatCode>
                <c:ptCount val="10"/>
                <c:pt idx="0">
                  <c:v>4.4786095906267552E-2</c:v>
                </c:pt>
                <c:pt idx="1">
                  <c:v>4.2255664047630093E-2</c:v>
                </c:pt>
                <c:pt idx="2">
                  <c:v>3.9122178414801159E-2</c:v>
                </c:pt>
                <c:pt idx="3">
                  <c:v>3.6919023886857673E-2</c:v>
                </c:pt>
                <c:pt idx="4">
                  <c:v>4.0433203282062471E-2</c:v>
                </c:pt>
                <c:pt idx="5">
                  <c:v>3.961478602533719E-2</c:v>
                </c:pt>
                <c:pt idx="6">
                  <c:v>4.0500220928409512E-2</c:v>
                </c:pt>
                <c:pt idx="7">
                  <c:v>3.8923066694473332E-2</c:v>
                </c:pt>
                <c:pt idx="8">
                  <c:v>3.708508693390624E-2</c:v>
                </c:pt>
                <c:pt idx="9">
                  <c:v>3.582702963269771E-2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57C-42F4-AF2E-989001E5F6B9}"/>
            </c:ext>
          </c:extLst>
        </c:ser>
        <c:ser>
          <c:idx val="6"/>
          <c:order val="6"/>
          <c:tx>
            <c:strRef>
              <c:f>'Import. TBB vins pays'!$C$41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pays'!$D$41:$M$41</c:f>
              <c:numCache>
                <c:formatCode>0%</c:formatCode>
                <c:ptCount val="10"/>
                <c:pt idx="0">
                  <c:v>2.9708832616995827E-2</c:v>
                </c:pt>
                <c:pt idx="1">
                  <c:v>2.9875945429901126E-2</c:v>
                </c:pt>
                <c:pt idx="2">
                  <c:v>2.8863696872742466E-2</c:v>
                </c:pt>
                <c:pt idx="3">
                  <c:v>2.3790167034502208E-2</c:v>
                </c:pt>
                <c:pt idx="4">
                  <c:v>2.5434783514595966E-2</c:v>
                </c:pt>
                <c:pt idx="5">
                  <c:v>2.4160514606495986E-2</c:v>
                </c:pt>
                <c:pt idx="6">
                  <c:v>2.7017526010514284E-2</c:v>
                </c:pt>
                <c:pt idx="7">
                  <c:v>2.8021522351558286E-2</c:v>
                </c:pt>
                <c:pt idx="8">
                  <c:v>2.5378539619607392E-2</c:v>
                </c:pt>
                <c:pt idx="9">
                  <c:v>3.4646126875598288E-2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57C-42F4-AF2E-989001E5F6B9}"/>
            </c:ext>
          </c:extLst>
        </c:ser>
        <c:ser>
          <c:idx val="7"/>
          <c:order val="7"/>
          <c:tx>
            <c:strRef>
              <c:f>'Import. TBB vins pays'!$C$42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pays'!$D$42:$M$42</c:f>
              <c:numCache>
                <c:formatCode>0%</c:formatCode>
                <c:ptCount val="10"/>
                <c:pt idx="0">
                  <c:v>4.0035967182058146E-4</c:v>
                </c:pt>
                <c:pt idx="1">
                  <c:v>5.2742432837597753E-4</c:v>
                </c:pt>
                <c:pt idx="2">
                  <c:v>4.8155779235846919E-3</c:v>
                </c:pt>
                <c:pt idx="3">
                  <c:v>1.324075596937185E-2</c:v>
                </c:pt>
                <c:pt idx="4">
                  <c:v>1.4829791357899897E-2</c:v>
                </c:pt>
                <c:pt idx="5">
                  <c:v>1.4766819972559814E-2</c:v>
                </c:pt>
                <c:pt idx="6">
                  <c:v>1.9344055429982805E-2</c:v>
                </c:pt>
                <c:pt idx="7">
                  <c:v>2.4659557627648054E-2</c:v>
                </c:pt>
                <c:pt idx="8">
                  <c:v>2.5851191212537459E-2</c:v>
                </c:pt>
                <c:pt idx="9">
                  <c:v>3.2877066711375427E-2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57C-42F4-AF2E-989001E5F6B9}"/>
            </c:ext>
          </c:extLst>
        </c:ser>
        <c:ser>
          <c:idx val="8"/>
          <c:order val="8"/>
          <c:tx>
            <c:strRef>
              <c:f>'Import. TBB vins pays'!$C$43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pays'!$D$43:$M$43</c:f>
              <c:numCache>
                <c:formatCode>0%</c:formatCode>
                <c:ptCount val="10"/>
                <c:pt idx="0">
                  <c:v>3.7999201496589051E-2</c:v>
                </c:pt>
                <c:pt idx="1">
                  <c:v>3.9973663397099249E-2</c:v>
                </c:pt>
                <c:pt idx="2">
                  <c:v>3.9942993360748275E-2</c:v>
                </c:pt>
                <c:pt idx="3">
                  <c:v>3.6561992126852107E-2</c:v>
                </c:pt>
                <c:pt idx="4">
                  <c:v>3.4851544273712197E-2</c:v>
                </c:pt>
                <c:pt idx="5">
                  <c:v>3.6721943748136615E-2</c:v>
                </c:pt>
                <c:pt idx="6">
                  <c:v>3.3551222569278109E-2</c:v>
                </c:pt>
                <c:pt idx="7">
                  <c:v>2.9362297445839791E-2</c:v>
                </c:pt>
                <c:pt idx="8">
                  <c:v>3.0697115771870922E-2</c:v>
                </c:pt>
                <c:pt idx="9">
                  <c:v>2.8823961803451321E-2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57C-42F4-AF2E-989001E5F6B9}"/>
            </c:ext>
          </c:extLst>
        </c:ser>
        <c:ser>
          <c:idx val="9"/>
          <c:order val="9"/>
          <c:tx>
            <c:strRef>
              <c:f>'Import. TBB vins pays'!$C$44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pays'!$D$44:$M$44</c:f>
              <c:numCache>
                <c:formatCode>0%</c:formatCode>
                <c:ptCount val="10"/>
                <c:pt idx="0">
                  <c:v>1.8034715434948018E-2</c:v>
                </c:pt>
                <c:pt idx="1">
                  <c:v>1.7649889900061333E-2</c:v>
                </c:pt>
                <c:pt idx="2">
                  <c:v>1.6764193729199205E-2</c:v>
                </c:pt>
                <c:pt idx="3">
                  <c:v>1.7444268250736444E-2</c:v>
                </c:pt>
                <c:pt idx="4">
                  <c:v>1.5764618720448705E-2</c:v>
                </c:pt>
                <c:pt idx="5">
                  <c:v>1.7719007326172004E-2</c:v>
                </c:pt>
                <c:pt idx="6">
                  <c:v>1.6689208956715992E-2</c:v>
                </c:pt>
                <c:pt idx="7">
                  <c:v>1.8576931134994028E-2</c:v>
                </c:pt>
                <c:pt idx="8">
                  <c:v>1.505712795668788E-2</c:v>
                </c:pt>
                <c:pt idx="9">
                  <c:v>1.962844235002283E-2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57C-42F4-AF2E-989001E5F6B9}"/>
            </c:ext>
          </c:extLst>
        </c:ser>
        <c:ser>
          <c:idx val="10"/>
          <c:order val="10"/>
          <c:tx>
            <c:strRef>
              <c:f>'Import. TBB vins pays'!$C$45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pays'!$D$45:$M$45</c:f>
              <c:numCache>
                <c:formatCode>0%</c:formatCode>
                <c:ptCount val="10"/>
                <c:pt idx="0">
                  <c:v>2.5099311079420747E-2</c:v>
                </c:pt>
                <c:pt idx="1">
                  <c:v>2.5335052435756466E-2</c:v>
                </c:pt>
                <c:pt idx="2">
                  <c:v>2.4514233027666199E-2</c:v>
                </c:pt>
                <c:pt idx="3">
                  <c:v>8.9524909656437304E-3</c:v>
                </c:pt>
                <c:pt idx="4">
                  <c:v>1.0967517055913041E-2</c:v>
                </c:pt>
                <c:pt idx="5">
                  <c:v>8.0222050660220638E-3</c:v>
                </c:pt>
                <c:pt idx="6">
                  <c:v>7.4646211031211785E-3</c:v>
                </c:pt>
                <c:pt idx="7">
                  <c:v>2.318003259795353E-2</c:v>
                </c:pt>
                <c:pt idx="8">
                  <c:v>1.5142330774850551E-2</c:v>
                </c:pt>
                <c:pt idx="9">
                  <c:v>1.2261932610230397E-2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57C-42F4-AF2E-989001E5F6B9}"/>
            </c:ext>
          </c:extLst>
        </c:ser>
        <c:ser>
          <c:idx val="11"/>
          <c:order val="11"/>
          <c:tx>
            <c:strRef>
              <c:f>'Import. TBB vins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pays'!$D$46:$M$46</c:f>
              <c:numCache>
                <c:formatCode>0%</c:formatCode>
                <c:ptCount val="10"/>
                <c:pt idx="0">
                  <c:v>9.9245216468036218E-2</c:v>
                </c:pt>
                <c:pt idx="1">
                  <c:v>0.10602853358470934</c:v>
                </c:pt>
                <c:pt idx="2">
                  <c:v>9.9254895783428249E-2</c:v>
                </c:pt>
                <c:pt idx="3">
                  <c:v>9.6307739524816124E-2</c:v>
                </c:pt>
                <c:pt idx="4">
                  <c:v>9.9342299027463568E-2</c:v>
                </c:pt>
                <c:pt idx="5">
                  <c:v>0.11052538898400606</c:v>
                </c:pt>
                <c:pt idx="6">
                  <c:v>9.5013952013352609E-2</c:v>
                </c:pt>
                <c:pt idx="7">
                  <c:v>0.10327630263556369</c:v>
                </c:pt>
                <c:pt idx="8">
                  <c:v>9.7955664307174131E-2</c:v>
                </c:pt>
                <c:pt idx="9">
                  <c:v>9.3161114288427146E-2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57C-42F4-AF2E-989001E5F6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6900464"/>
        <c:axId val="41690203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vins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vins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vins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0.90075478353196381</c:v>
                      </c:pt>
                      <c:pt idx="1">
                        <c:v>0.89397146641529079</c:v>
                      </c:pt>
                      <c:pt idx="2">
                        <c:v>0.90074510421657172</c:v>
                      </c:pt>
                      <c:pt idx="3">
                        <c:v>0.90369226047518381</c:v>
                      </c:pt>
                      <c:pt idx="4">
                        <c:v>0.90065770097253628</c:v>
                      </c:pt>
                      <c:pt idx="5">
                        <c:v>0.8894746110159939</c:v>
                      </c:pt>
                      <c:pt idx="6">
                        <c:v>0.90498604798664761</c:v>
                      </c:pt>
                      <c:pt idx="7">
                        <c:v>0.89672369736443613</c:v>
                      </c:pt>
                      <c:pt idx="8">
                        <c:v>0.90204433569282572</c:v>
                      </c:pt>
                      <c:pt idx="9">
                        <c:v>0.90683888571157301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E57C-42F4-AF2E-989001E5F6B9}"/>
                  </c:ext>
                </c:extLst>
              </c15:ser>
            </c15:filteredBarSeries>
          </c:ext>
        </c:extLst>
      </c:barChart>
      <c:catAx>
        <c:axId val="416900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902032"/>
        <c:crosses val="autoZero"/>
        <c:auto val="1"/>
        <c:lblAlgn val="ctr"/>
        <c:lblOffset val="100"/>
        <c:noMultiLvlLbl val="0"/>
      </c:catAx>
      <c:valAx>
        <c:axId val="41690203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900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41197986514324"/>
          <c:y val="0.76871116243030124"/>
          <c:w val="0.86832945118525751"/>
          <c:h val="0.21199349731840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3"/>
          <c:order val="3"/>
          <c:tx>
            <c:strRef>
              <c:f>'Import. 2208 - spirit.'!$C$53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spirit.'!$D$53:$M$53</c:f>
              <c:numCache>
                <c:formatCode>0</c:formatCode>
                <c:ptCount val="10"/>
                <c:pt idx="0">
                  <c:v>6024968</c:v>
                </c:pt>
                <c:pt idx="1">
                  <c:v>6389608</c:v>
                </c:pt>
                <c:pt idx="2">
                  <c:v>6801458</c:v>
                </c:pt>
                <c:pt idx="3">
                  <c:v>7531256</c:v>
                </c:pt>
                <c:pt idx="4">
                  <c:v>8114497</c:v>
                </c:pt>
                <c:pt idx="5">
                  <c:v>9493783</c:v>
                </c:pt>
                <c:pt idx="6">
                  <c:v>9479169</c:v>
                </c:pt>
                <c:pt idx="7">
                  <c:v>11415819</c:v>
                </c:pt>
                <c:pt idx="8">
                  <c:v>10211088</c:v>
                </c:pt>
                <c:pt idx="9">
                  <c:v>10282519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1B-4325-972C-02F4B1E67A14}"/>
            </c:ext>
          </c:extLst>
        </c:ser>
        <c:ser>
          <c:idx val="4"/>
          <c:order val="4"/>
          <c:tx>
            <c:strRef>
              <c:f>'Import. 2208 - spirit.'!$C$54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spirit.'!$D$54:$M$54</c:f>
              <c:numCache>
                <c:formatCode>0</c:formatCode>
                <c:ptCount val="10"/>
                <c:pt idx="0">
                  <c:v>4207324</c:v>
                </c:pt>
                <c:pt idx="1">
                  <c:v>4663423</c:v>
                </c:pt>
                <c:pt idx="2">
                  <c:v>4722549</c:v>
                </c:pt>
                <c:pt idx="3">
                  <c:v>4155386</c:v>
                </c:pt>
                <c:pt idx="4">
                  <c:v>4423644</c:v>
                </c:pt>
                <c:pt idx="5">
                  <c:v>4763905</c:v>
                </c:pt>
                <c:pt idx="6">
                  <c:v>4800618</c:v>
                </c:pt>
                <c:pt idx="7">
                  <c:v>4829050</c:v>
                </c:pt>
                <c:pt idx="8">
                  <c:v>4275358</c:v>
                </c:pt>
                <c:pt idx="9">
                  <c:v>4265140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1B-4325-972C-02F4B1E67A14}"/>
            </c:ext>
          </c:extLst>
        </c:ser>
        <c:ser>
          <c:idx val="5"/>
          <c:order val="5"/>
          <c:tx>
            <c:strRef>
              <c:f>'Import. 2208 - spirit.'!$C$55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spirit.'!$D$55:$M$55</c:f>
              <c:numCache>
                <c:formatCode>0</c:formatCode>
                <c:ptCount val="10"/>
                <c:pt idx="0">
                  <c:v>3859488</c:v>
                </c:pt>
                <c:pt idx="1">
                  <c:v>3734988</c:v>
                </c:pt>
                <c:pt idx="2">
                  <c:v>4166273</c:v>
                </c:pt>
                <c:pt idx="3">
                  <c:v>4559225</c:v>
                </c:pt>
                <c:pt idx="4">
                  <c:v>4018612</c:v>
                </c:pt>
                <c:pt idx="5">
                  <c:v>4492118</c:v>
                </c:pt>
                <c:pt idx="6">
                  <c:v>4574951</c:v>
                </c:pt>
                <c:pt idx="7">
                  <c:v>4590497</c:v>
                </c:pt>
                <c:pt idx="8">
                  <c:v>4019857</c:v>
                </c:pt>
                <c:pt idx="9">
                  <c:v>3909142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1B-4325-972C-02F4B1E67A14}"/>
            </c:ext>
          </c:extLst>
        </c:ser>
        <c:ser>
          <c:idx val="6"/>
          <c:order val="6"/>
          <c:tx>
            <c:strRef>
              <c:f>'Import. 2208 - spirit.'!$C$56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spirit.'!$D$56:$M$56</c:f>
              <c:numCache>
                <c:formatCode>0</c:formatCode>
                <c:ptCount val="10"/>
                <c:pt idx="0">
                  <c:v>2627566</c:v>
                </c:pt>
                <c:pt idx="1">
                  <c:v>2653485</c:v>
                </c:pt>
                <c:pt idx="2">
                  <c:v>2407713</c:v>
                </c:pt>
                <c:pt idx="3">
                  <c:v>2309495</c:v>
                </c:pt>
                <c:pt idx="4">
                  <c:v>2178764</c:v>
                </c:pt>
                <c:pt idx="5">
                  <c:v>2406360</c:v>
                </c:pt>
                <c:pt idx="6">
                  <c:v>2434674</c:v>
                </c:pt>
                <c:pt idx="7">
                  <c:v>2375705</c:v>
                </c:pt>
                <c:pt idx="8">
                  <c:v>2193473</c:v>
                </c:pt>
                <c:pt idx="9">
                  <c:v>1936939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F1B-4325-972C-02F4B1E67A14}"/>
            </c:ext>
          </c:extLst>
        </c:ser>
        <c:ser>
          <c:idx val="7"/>
          <c:order val="7"/>
          <c:tx>
            <c:strRef>
              <c:f>'Import. 2208 - spirit.'!$C$57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spirit.'!$D$57:$M$57</c:f>
              <c:numCache>
                <c:formatCode>0</c:formatCode>
                <c:ptCount val="10"/>
                <c:pt idx="0">
                  <c:v>1439321</c:v>
                </c:pt>
                <c:pt idx="1">
                  <c:v>1474372</c:v>
                </c:pt>
                <c:pt idx="2">
                  <c:v>1379528</c:v>
                </c:pt>
                <c:pt idx="3">
                  <c:v>1077373</c:v>
                </c:pt>
                <c:pt idx="4">
                  <c:v>1102008</c:v>
                </c:pt>
                <c:pt idx="5">
                  <c:v>1064715</c:v>
                </c:pt>
                <c:pt idx="6">
                  <c:v>1172281</c:v>
                </c:pt>
                <c:pt idx="7">
                  <c:v>1246349</c:v>
                </c:pt>
                <c:pt idx="8">
                  <c:v>1157265</c:v>
                </c:pt>
                <c:pt idx="9">
                  <c:v>1062382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F1B-4325-972C-02F4B1E67A14}"/>
            </c:ext>
          </c:extLst>
        </c:ser>
        <c:ser>
          <c:idx val="8"/>
          <c:order val="8"/>
          <c:tx>
            <c:strRef>
              <c:f>'Import. 2208 - spirit.'!$C$58</c:f>
              <c:strCache>
                <c:ptCount val="1"/>
                <c:pt idx="0">
                  <c:v>République dominicaine</c:v>
                </c:pt>
              </c:strCache>
            </c:strRef>
          </c:tx>
          <c:spPr>
            <a:solidFill>
              <a:srgbClr val="00FF00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spirit.'!$D$58:$M$58</c:f>
              <c:numCache>
                <c:formatCode>0</c:formatCode>
                <c:ptCount val="10"/>
                <c:pt idx="0">
                  <c:v>633464</c:v>
                </c:pt>
                <c:pt idx="1">
                  <c:v>734577</c:v>
                </c:pt>
                <c:pt idx="2">
                  <c:v>779629</c:v>
                </c:pt>
                <c:pt idx="3">
                  <c:v>693214</c:v>
                </c:pt>
                <c:pt idx="4">
                  <c:v>732335</c:v>
                </c:pt>
                <c:pt idx="5">
                  <c:v>923826</c:v>
                </c:pt>
                <c:pt idx="6">
                  <c:v>1060716</c:v>
                </c:pt>
                <c:pt idx="7">
                  <c:v>1031398</c:v>
                </c:pt>
                <c:pt idx="8">
                  <c:v>956428</c:v>
                </c:pt>
                <c:pt idx="9">
                  <c:v>1019666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F1B-4325-972C-02F4B1E67A14}"/>
            </c:ext>
          </c:extLst>
        </c:ser>
        <c:ser>
          <c:idx val="9"/>
          <c:order val="9"/>
          <c:tx>
            <c:strRef>
              <c:f>'Import. 2208 - spirit.'!$C$59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spirit.'!$D$59:$M$59</c:f>
              <c:numCache>
                <c:formatCode>0</c:formatCode>
                <c:ptCount val="10"/>
                <c:pt idx="0">
                  <c:v>247683</c:v>
                </c:pt>
                <c:pt idx="1">
                  <c:v>258023</c:v>
                </c:pt>
                <c:pt idx="2">
                  <c:v>400017</c:v>
                </c:pt>
                <c:pt idx="3">
                  <c:v>259876</c:v>
                </c:pt>
                <c:pt idx="4">
                  <c:v>377221</c:v>
                </c:pt>
                <c:pt idx="5">
                  <c:v>326712</c:v>
                </c:pt>
                <c:pt idx="6">
                  <c:v>601082</c:v>
                </c:pt>
                <c:pt idx="7">
                  <c:v>850782</c:v>
                </c:pt>
                <c:pt idx="8">
                  <c:v>748940</c:v>
                </c:pt>
                <c:pt idx="9">
                  <c:v>1012798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F1B-4325-972C-02F4B1E67A14}"/>
            </c:ext>
          </c:extLst>
        </c:ser>
        <c:ser>
          <c:idx val="10"/>
          <c:order val="10"/>
          <c:tx>
            <c:strRef>
              <c:f>'Import. 2208 - spirit.'!$C$60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spirit.'!$D$60:$M$60</c:f>
              <c:numCache>
                <c:formatCode>0</c:formatCode>
                <c:ptCount val="10"/>
                <c:pt idx="0">
                  <c:v>549615</c:v>
                </c:pt>
                <c:pt idx="1">
                  <c:v>606897</c:v>
                </c:pt>
                <c:pt idx="2">
                  <c:v>667113</c:v>
                </c:pt>
                <c:pt idx="3">
                  <c:v>637094</c:v>
                </c:pt>
                <c:pt idx="4">
                  <c:v>945446</c:v>
                </c:pt>
                <c:pt idx="5">
                  <c:v>944432</c:v>
                </c:pt>
                <c:pt idx="6">
                  <c:v>921653</c:v>
                </c:pt>
                <c:pt idx="7">
                  <c:v>931634</c:v>
                </c:pt>
                <c:pt idx="8">
                  <c:v>847467</c:v>
                </c:pt>
                <c:pt idx="9">
                  <c:v>915338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F1B-4325-972C-02F4B1E67A14}"/>
            </c:ext>
          </c:extLst>
        </c:ser>
        <c:ser>
          <c:idx val="11"/>
          <c:order val="11"/>
          <c:tx>
            <c:strRef>
              <c:f>'Import. 2208 - spirit.'!$C$61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spirit.'!$D$61:$M$61</c:f>
              <c:numCache>
                <c:formatCode>0</c:formatCode>
                <c:ptCount val="10"/>
                <c:pt idx="0">
                  <c:v>199541</c:v>
                </c:pt>
                <c:pt idx="1">
                  <c:v>205671</c:v>
                </c:pt>
                <c:pt idx="2">
                  <c:v>193965</c:v>
                </c:pt>
                <c:pt idx="3">
                  <c:v>211363</c:v>
                </c:pt>
                <c:pt idx="4">
                  <c:v>199801</c:v>
                </c:pt>
                <c:pt idx="5">
                  <c:v>368630</c:v>
                </c:pt>
                <c:pt idx="6">
                  <c:v>620926</c:v>
                </c:pt>
                <c:pt idx="7">
                  <c:v>684942</c:v>
                </c:pt>
                <c:pt idx="8">
                  <c:v>562707</c:v>
                </c:pt>
                <c:pt idx="9">
                  <c:v>520324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F1B-4325-972C-02F4B1E67A14}"/>
            </c:ext>
          </c:extLst>
        </c:ser>
        <c:ser>
          <c:idx val="12"/>
          <c:order val="12"/>
          <c:tx>
            <c:strRef>
              <c:f>'Import. 2208 - spirit.'!$C$62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spirit.'!$D$62:$M$62</c:f>
              <c:numCache>
                <c:formatCode>0</c:formatCode>
                <c:ptCount val="10"/>
                <c:pt idx="0">
                  <c:v>517729</c:v>
                </c:pt>
                <c:pt idx="1">
                  <c:v>392736</c:v>
                </c:pt>
                <c:pt idx="2">
                  <c:v>486576</c:v>
                </c:pt>
                <c:pt idx="3">
                  <c:v>302309</c:v>
                </c:pt>
                <c:pt idx="4">
                  <c:v>394283</c:v>
                </c:pt>
                <c:pt idx="5">
                  <c:v>405350</c:v>
                </c:pt>
                <c:pt idx="6">
                  <c:v>338664</c:v>
                </c:pt>
                <c:pt idx="7">
                  <c:v>588142</c:v>
                </c:pt>
                <c:pt idx="8">
                  <c:v>286536</c:v>
                </c:pt>
                <c:pt idx="9">
                  <c:v>340132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F1B-4325-972C-02F4B1E67A14}"/>
            </c:ext>
          </c:extLst>
        </c:ser>
        <c:ser>
          <c:idx val="13"/>
          <c:order val="13"/>
          <c:tx>
            <c:strRef>
              <c:f>'Import. 2208 - spirit.'!$C$63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spirit.'!$D$63:$M$63</c:f>
              <c:numCache>
                <c:formatCode>0</c:formatCode>
                <c:ptCount val="10"/>
                <c:pt idx="0">
                  <c:v>1769683</c:v>
                </c:pt>
                <c:pt idx="1">
                  <c:v>1909398</c:v>
                </c:pt>
                <c:pt idx="2">
                  <c:v>1877928</c:v>
                </c:pt>
                <c:pt idx="3">
                  <c:v>2016194</c:v>
                </c:pt>
                <c:pt idx="4">
                  <c:v>2121951</c:v>
                </c:pt>
                <c:pt idx="5">
                  <c:v>2346025</c:v>
                </c:pt>
                <c:pt idx="6">
                  <c:v>2510869</c:v>
                </c:pt>
                <c:pt idx="7">
                  <c:v>2929563</c:v>
                </c:pt>
                <c:pt idx="8">
                  <c:v>2388227</c:v>
                </c:pt>
                <c:pt idx="9">
                  <c:v>2008344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F1B-4325-972C-02F4B1E67A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86960"/>
        <c:axId val="4321853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2208 - spirit.'!$C$50</c15:sqref>
                        </c15:formulaRef>
                      </c:ext>
                    </c:extLst>
                    <c:strCache>
                      <c:ptCount val="1"/>
                      <c:pt idx="0">
                        <c:v>Valeurs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F1B-4325-972C-02F4B1E67A14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spirit.'!$C$51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spirit.'!$D$51:$M$51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22076382</c:v>
                      </c:pt>
                      <c:pt idx="1">
                        <c:v>23023178</c:v>
                      </c:pt>
                      <c:pt idx="2">
                        <c:v>23882749</c:v>
                      </c:pt>
                      <c:pt idx="3">
                        <c:v>23752785</c:v>
                      </c:pt>
                      <c:pt idx="4">
                        <c:v>24608562</c:v>
                      </c:pt>
                      <c:pt idx="5">
                        <c:v>27535856</c:v>
                      </c:pt>
                      <c:pt idx="6">
                        <c:v>28515603</c:v>
                      </c:pt>
                      <c:pt idx="7">
                        <c:v>31473881</c:v>
                      </c:pt>
                      <c:pt idx="8">
                        <c:v>27647346</c:v>
                      </c:pt>
                      <c:pt idx="9">
                        <c:v>27272724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8F1B-4325-972C-02F4B1E67A14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spirit.'!$C$52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spirit.'!$D$52:$M$52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19262753</c:v>
                      </c:pt>
                      <c:pt idx="1">
                        <c:v>20146942</c:v>
                      </c:pt>
                      <c:pt idx="2">
                        <c:v>21040897</c:v>
                      </c:pt>
                      <c:pt idx="3">
                        <c:v>21343791</c:v>
                      </c:pt>
                      <c:pt idx="4">
                        <c:v>22076263</c:v>
                      </c:pt>
                      <c:pt idx="5">
                        <c:v>25021495</c:v>
                      </c:pt>
                      <c:pt idx="6">
                        <c:v>25807164</c:v>
                      </c:pt>
                      <c:pt idx="7">
                        <c:v>28118623</c:v>
                      </c:pt>
                      <c:pt idx="8">
                        <c:v>25030836</c:v>
                      </c:pt>
                      <c:pt idx="9">
                        <c:v>24908329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8F1B-4325-972C-02F4B1E67A14}"/>
                  </c:ext>
                </c:extLst>
              </c15:ser>
            </c15:filteredBarSeries>
          </c:ext>
        </c:extLst>
      </c:barChart>
      <c:catAx>
        <c:axId val="432186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85392"/>
        <c:crosses val="autoZero"/>
        <c:auto val="1"/>
        <c:lblAlgn val="ctr"/>
        <c:lblOffset val="100"/>
        <c:noMultiLvlLbl val="0"/>
      </c:catAx>
      <c:valAx>
        <c:axId val="432185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86960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2208 - spirit.'!$C$82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spirit.'!$D$82:$M$82</c:f>
              <c:numCache>
                <c:formatCode>0%</c:formatCode>
                <c:ptCount val="10"/>
                <c:pt idx="0">
                  <c:v>0.27291464697430945</c:v>
                </c:pt>
                <c:pt idx="1">
                  <c:v>0.27752936627601976</c:v>
                </c:pt>
                <c:pt idx="2">
                  <c:v>0.28478539049252666</c:v>
                </c:pt>
                <c:pt idx="3">
                  <c:v>0.31706833535520151</c:v>
                </c:pt>
                <c:pt idx="4">
                  <c:v>0.32974283503440793</c:v>
                </c:pt>
                <c:pt idx="5">
                  <c:v>0.3447789311507149</c:v>
                </c:pt>
                <c:pt idx="6">
                  <c:v>0.33242042961532325</c:v>
                </c:pt>
                <c:pt idx="7">
                  <c:v>0.36270770039449535</c:v>
                </c:pt>
                <c:pt idx="8">
                  <c:v>0.36933338917956177</c:v>
                </c:pt>
                <c:pt idx="9">
                  <c:v>0.37702574190975569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A8-4CE0-9DAD-9E6524EBB28A}"/>
            </c:ext>
          </c:extLst>
        </c:ser>
        <c:ser>
          <c:idx val="3"/>
          <c:order val="3"/>
          <c:tx>
            <c:strRef>
              <c:f>'Import. 2208 - spirit.'!$C$83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spirit.'!$D$83:$M$83</c:f>
              <c:numCache>
                <c:formatCode>0%</c:formatCode>
                <c:ptCount val="10"/>
                <c:pt idx="0">
                  <c:v>0.19058032244595152</c:v>
                </c:pt>
                <c:pt idx="1">
                  <c:v>0.20255340075119083</c:v>
                </c:pt>
                <c:pt idx="2">
                  <c:v>0.19773892025578799</c:v>
                </c:pt>
                <c:pt idx="3">
                  <c:v>0.17494310667149138</c:v>
                </c:pt>
                <c:pt idx="4">
                  <c:v>0.17976036145468394</c:v>
                </c:pt>
                <c:pt idx="5">
                  <c:v>0.17300733269377935</c:v>
                </c:pt>
                <c:pt idx="6">
                  <c:v>0.16835056933567213</c:v>
                </c:pt>
                <c:pt idx="7">
                  <c:v>0.15343039519022139</c:v>
                </c:pt>
                <c:pt idx="8">
                  <c:v>0.15463900223912994</c:v>
                </c:pt>
                <c:pt idx="9">
                  <c:v>0.15638848543328493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A8-4CE0-9DAD-9E6524EBB28A}"/>
            </c:ext>
          </c:extLst>
        </c:ser>
        <c:ser>
          <c:idx val="4"/>
          <c:order val="4"/>
          <c:tx>
            <c:strRef>
              <c:f>'Import. 2208 - spirit.'!$C$84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spirit.'!$D$84:$M$84</c:f>
              <c:numCache>
                <c:formatCode>0%</c:formatCode>
                <c:ptCount val="10"/>
                <c:pt idx="0">
                  <c:v>0.17482429865545904</c:v>
                </c:pt>
                <c:pt idx="1">
                  <c:v>0.16222729981065168</c:v>
                </c:pt>
                <c:pt idx="2">
                  <c:v>0.1744469616960761</c:v>
                </c:pt>
                <c:pt idx="3">
                  <c:v>0.19194486036058508</c:v>
                </c:pt>
                <c:pt idx="4">
                  <c:v>0.16330137453785393</c:v>
                </c:pt>
                <c:pt idx="5">
                  <c:v>0.1631370384853843</c:v>
                </c:pt>
                <c:pt idx="6">
                  <c:v>0.16043676158627962</c:v>
                </c:pt>
                <c:pt idx="7">
                  <c:v>0.14585099943664398</c:v>
                </c:pt>
                <c:pt idx="8">
                  <c:v>0.14539757270010656</c:v>
                </c:pt>
                <c:pt idx="9">
                  <c:v>0.14333522386689354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A8-4CE0-9DAD-9E6524EBB28A}"/>
            </c:ext>
          </c:extLst>
        </c:ser>
        <c:ser>
          <c:idx val="5"/>
          <c:order val="5"/>
          <c:tx>
            <c:strRef>
              <c:f>'Import. 2208 - spirit.'!$C$85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spirit.'!$D$85:$M$85</c:f>
              <c:numCache>
                <c:formatCode>0%</c:formatCode>
                <c:ptCount val="10"/>
                <c:pt idx="0">
                  <c:v>0.11902158605517879</c:v>
                </c:pt>
                <c:pt idx="1">
                  <c:v>0.11525276831895231</c:v>
                </c:pt>
                <c:pt idx="2">
                  <c:v>0.10081389709367208</c:v>
                </c:pt>
                <c:pt idx="3">
                  <c:v>9.7230493182167907E-2</c:v>
                </c:pt>
                <c:pt idx="4">
                  <c:v>8.8536827141707838E-2</c:v>
                </c:pt>
                <c:pt idx="5">
                  <c:v>8.7390056078154976E-2</c:v>
                </c:pt>
                <c:pt idx="6">
                  <c:v>8.5380414364725168E-2</c:v>
                </c:pt>
                <c:pt idx="7">
                  <c:v>7.5481793935739921E-2</c:v>
                </c:pt>
                <c:pt idx="8">
                  <c:v>7.9337561008568411E-2</c:v>
                </c:pt>
                <c:pt idx="9">
                  <c:v>7.1021105189199296E-2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2A8-4CE0-9DAD-9E6524EBB28A}"/>
            </c:ext>
          </c:extLst>
        </c:ser>
        <c:ser>
          <c:idx val="6"/>
          <c:order val="6"/>
          <c:tx>
            <c:strRef>
              <c:f>'Import. 2208 - spirit.'!$C$86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spirit.'!$D$86:$M$86</c:f>
              <c:numCache>
                <c:formatCode>0%</c:formatCode>
                <c:ptCount val="10"/>
                <c:pt idx="0">
                  <c:v>6.5197322641001587E-2</c:v>
                </c:pt>
                <c:pt idx="1">
                  <c:v>6.4038596235497985E-2</c:v>
                </c:pt>
                <c:pt idx="2">
                  <c:v>5.7762529765731742E-2</c:v>
                </c:pt>
                <c:pt idx="3">
                  <c:v>4.5357754890637036E-2</c:v>
                </c:pt>
                <c:pt idx="4">
                  <c:v>4.4781487028782908E-2</c:v>
                </c:pt>
                <c:pt idx="5">
                  <c:v>3.8666493607462216E-2</c:v>
                </c:pt>
                <c:pt idx="6">
                  <c:v>4.1110159935948049E-2</c:v>
                </c:pt>
                <c:pt idx="7">
                  <c:v>3.9599469795288354E-2</c:v>
                </c:pt>
                <c:pt idx="8">
                  <c:v>4.185808648685483E-2</c:v>
                </c:pt>
                <c:pt idx="9">
                  <c:v>3.895401134114803E-2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A8-4CE0-9DAD-9E6524EBB28A}"/>
            </c:ext>
          </c:extLst>
        </c:ser>
        <c:ser>
          <c:idx val="7"/>
          <c:order val="7"/>
          <c:tx>
            <c:strRef>
              <c:f>'Import. 2208 - spirit.'!$C$87</c:f>
              <c:strCache>
                <c:ptCount val="1"/>
                <c:pt idx="0">
                  <c:v>République dominicaine</c:v>
                </c:pt>
              </c:strCache>
            </c:strRef>
          </c:tx>
          <c:spPr>
            <a:solidFill>
              <a:srgbClr val="00FF00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spirit.'!$D$87:$M$87</c:f>
              <c:numCache>
                <c:formatCode>0%</c:formatCode>
                <c:ptCount val="10"/>
                <c:pt idx="0">
                  <c:v>2.8694194546914437E-2</c:v>
                </c:pt>
                <c:pt idx="1">
                  <c:v>3.1905977532728107E-2</c:v>
                </c:pt>
                <c:pt idx="2">
                  <c:v>3.2644022679298772E-2</c:v>
                </c:pt>
                <c:pt idx="3">
                  <c:v>2.918453562392789E-2</c:v>
                </c:pt>
                <c:pt idx="4">
                  <c:v>2.9759357738985318E-2</c:v>
                </c:pt>
                <c:pt idx="5">
                  <c:v>3.3549928500497678E-2</c:v>
                </c:pt>
                <c:pt idx="6">
                  <c:v>3.7197740479133476E-2</c:v>
                </c:pt>
                <c:pt idx="7">
                  <c:v>3.27699656740775E-2</c:v>
                </c:pt>
                <c:pt idx="8">
                  <c:v>3.4593844920955526E-2</c:v>
                </c:pt>
                <c:pt idx="9">
                  <c:v>3.7387757819864274E-2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2A8-4CE0-9DAD-9E6524EBB28A}"/>
            </c:ext>
          </c:extLst>
        </c:ser>
        <c:ser>
          <c:idx val="8"/>
          <c:order val="8"/>
          <c:tx>
            <c:strRef>
              <c:f>'Import. 2208 - spirit.'!$C$88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spirit.'!$D$88:$M$88</c:f>
              <c:numCache>
                <c:formatCode>0%</c:formatCode>
                <c:ptCount val="10"/>
                <c:pt idx="0">
                  <c:v>1.1219365564520491E-2</c:v>
                </c:pt>
                <c:pt idx="1">
                  <c:v>1.1207097473684997E-2</c:v>
                </c:pt>
                <c:pt idx="2">
                  <c:v>1.6749202531082162E-2</c:v>
                </c:pt>
                <c:pt idx="3">
                  <c:v>1.094086440811046E-2</c:v>
                </c:pt>
                <c:pt idx="4">
                  <c:v>1.5328851803693365E-2</c:v>
                </c:pt>
                <c:pt idx="5">
                  <c:v>1.1864966173559303E-2</c:v>
                </c:pt>
                <c:pt idx="6">
                  <c:v>2.1079056262636283E-2</c:v>
                </c:pt>
                <c:pt idx="7">
                  <c:v>2.7031366103214282E-2</c:v>
                </c:pt>
                <c:pt idx="8">
                  <c:v>2.7089037768760878E-2</c:v>
                </c:pt>
                <c:pt idx="9">
                  <c:v>3.7135931122978402E-2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2A8-4CE0-9DAD-9E6524EBB28A}"/>
            </c:ext>
          </c:extLst>
        </c:ser>
        <c:ser>
          <c:idx val="9"/>
          <c:order val="9"/>
          <c:tx>
            <c:strRef>
              <c:f>'Import. 2208 - spirit.'!$C$89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spirit.'!$D$89:$M$89</c:f>
              <c:numCache>
                <c:formatCode>0%</c:formatCode>
                <c:ptCount val="10"/>
                <c:pt idx="0">
                  <c:v>2.4896063132083871E-2</c:v>
                </c:pt>
                <c:pt idx="1">
                  <c:v>2.6360261819632372E-2</c:v>
                </c:pt>
                <c:pt idx="2">
                  <c:v>2.7932839724606241E-2</c:v>
                </c:pt>
                <c:pt idx="3">
                  <c:v>2.6821865309688948E-2</c:v>
                </c:pt>
                <c:pt idx="4">
                  <c:v>3.8419392404968646E-2</c:v>
                </c:pt>
                <c:pt idx="5">
                  <c:v>3.4298261873536816E-2</c:v>
                </c:pt>
                <c:pt idx="6">
                  <c:v>3.2321006853686385E-2</c:v>
                </c:pt>
                <c:pt idx="7">
                  <c:v>2.9600226295575051E-2</c:v>
                </c:pt>
                <c:pt idx="8">
                  <c:v>3.0652743304908907E-2</c:v>
                </c:pt>
                <c:pt idx="9">
                  <c:v>3.356239736082102E-2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2A8-4CE0-9DAD-9E6524EBB28A}"/>
            </c:ext>
          </c:extLst>
        </c:ser>
        <c:ser>
          <c:idx val="10"/>
          <c:order val="10"/>
          <c:tx>
            <c:strRef>
              <c:f>'Import. 2208 - spirit.'!$C$90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spirit.'!$D$90:$M$90</c:f>
              <c:numCache>
                <c:formatCode>0%</c:formatCode>
                <c:ptCount val="10"/>
                <c:pt idx="0">
                  <c:v>9.0386640347136591E-3</c:v>
                </c:pt>
                <c:pt idx="1">
                  <c:v>8.9332150409469971E-3</c:v>
                </c:pt>
                <c:pt idx="2">
                  <c:v>8.1215525063718583E-3</c:v>
                </c:pt>
                <c:pt idx="3">
                  <c:v>8.8984512763450683E-3</c:v>
                </c:pt>
                <c:pt idx="4">
                  <c:v>8.1191660040923971E-3</c:v>
                </c:pt>
                <c:pt idx="5">
                  <c:v>1.3387272216995906E-2</c:v>
                </c:pt>
                <c:pt idx="6">
                  <c:v>2.1774955977609874E-2</c:v>
                </c:pt>
                <c:pt idx="7">
                  <c:v>2.1762235168900843E-2</c:v>
                </c:pt>
                <c:pt idx="8">
                  <c:v>2.0353020503306177E-2</c:v>
                </c:pt>
                <c:pt idx="9">
                  <c:v>1.9078548956092543E-2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2A8-4CE0-9DAD-9E6524EBB28A}"/>
            </c:ext>
          </c:extLst>
        </c:ser>
        <c:ser>
          <c:idx val="11"/>
          <c:order val="11"/>
          <c:tx>
            <c:strRef>
              <c:f>'Import. 2208 - spirit.'!$C$91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spirit.'!$D$91:$M$91</c:f>
              <c:numCache>
                <c:formatCode>0%</c:formatCode>
                <c:ptCount val="10"/>
                <c:pt idx="0">
                  <c:v>2.3451714144102055E-2</c:v>
                </c:pt>
                <c:pt idx="1">
                  <c:v>1.7058287956597477E-2</c:v>
                </c:pt>
                <c:pt idx="2">
                  <c:v>2.037353405171239E-2</c:v>
                </c:pt>
                <c:pt idx="3">
                  <c:v>1.2727307555724519E-2</c:v>
                </c:pt>
                <c:pt idx="4">
                  <c:v>1.6022187724743932E-2</c:v>
                </c:pt>
                <c:pt idx="5">
                  <c:v>1.4720806209910453E-2</c:v>
                </c:pt>
                <c:pt idx="6">
                  <c:v>1.1876445327142477E-2</c:v>
                </c:pt>
                <c:pt idx="7">
                  <c:v>1.8686669114622374E-2</c:v>
                </c:pt>
                <c:pt idx="8">
                  <c:v>1.0363960432223766E-2</c:v>
                </c:pt>
                <c:pt idx="9">
                  <c:v>1.2471508163247646E-2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2A8-4CE0-9DAD-9E6524EBB28A}"/>
            </c:ext>
          </c:extLst>
        </c:ser>
        <c:ser>
          <c:idx val="12"/>
          <c:order val="12"/>
          <c:tx>
            <c:strRef>
              <c:f>'Import. 2208 - spirit.'!$C$92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spirit.'!$D$92:$M$92</c:f>
              <c:numCache>
                <c:formatCode>0%</c:formatCode>
                <c:ptCount val="10"/>
                <c:pt idx="0">
                  <c:v>8.0161821805765088E-2</c:v>
                </c:pt>
                <c:pt idx="1">
                  <c:v>8.293372878409748E-2</c:v>
                </c:pt>
                <c:pt idx="2">
                  <c:v>7.8631149203134021E-2</c:v>
                </c:pt>
                <c:pt idx="3">
                  <c:v>8.4882425366120229E-2</c:v>
                </c:pt>
                <c:pt idx="4">
                  <c:v>8.622815912607977E-2</c:v>
                </c:pt>
                <c:pt idx="5">
                  <c:v>8.5198913010004124E-2</c:v>
                </c:pt>
                <c:pt idx="6">
                  <c:v>8.805246026184331E-2</c:v>
                </c:pt>
                <c:pt idx="7">
                  <c:v>9.3079178891220943E-2</c:v>
                </c:pt>
                <c:pt idx="8">
                  <c:v>8.6381781455623266E-2</c:v>
                </c:pt>
                <c:pt idx="9">
                  <c:v>7.3639288836714667E-2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2A8-4CE0-9DAD-9E6524EBB2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83040"/>
        <c:axId val="4321814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2208 - spirit.'!$C$80</c15:sqref>
                        </c15:formulaRef>
                      </c:ext>
                    </c:extLst>
                    <c:strCache>
                      <c:ptCount val="1"/>
                      <c:pt idx="0">
                        <c:v>PDM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2208 - spirit.'!$D$80:$M$80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2208 - spirit.'!$D$80:$M$80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42A8-4CE0-9DAD-9E6524EBB28A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spirit.'!$C$81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spirit.'!$D$80:$M$80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spirit.'!$D$81:$M$81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0.91983817819423508</c:v>
                      </c:pt>
                      <c:pt idx="1">
                        <c:v>0.91706627121590256</c:v>
                      </c:pt>
                      <c:pt idx="2">
                        <c:v>0.92136885079686592</c:v>
                      </c:pt>
                      <c:pt idx="3">
                        <c:v>0.91511757463387988</c:v>
                      </c:pt>
                      <c:pt idx="4">
                        <c:v>0.91377184087392027</c:v>
                      </c:pt>
                      <c:pt idx="5">
                        <c:v>0.91480108698999574</c:v>
                      </c:pt>
                      <c:pt idx="6">
                        <c:v>0.9119475397381569</c:v>
                      </c:pt>
                      <c:pt idx="7">
                        <c:v>0.90692082110877914</c:v>
                      </c:pt>
                      <c:pt idx="8">
                        <c:v>0.91361821854437675</c:v>
                      </c:pt>
                      <c:pt idx="9">
                        <c:v>0.92636071116328533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42A8-4CE0-9DAD-9E6524EBB28A}"/>
                  </c:ext>
                </c:extLst>
              </c15:ser>
            </c15:filteredBarSeries>
          </c:ext>
        </c:extLst>
      </c:barChart>
      <c:catAx>
        <c:axId val="432183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820000" spcFirstLastPara="1" vertOverflow="ellipsis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81472"/>
        <c:crosses val="autoZero"/>
        <c:auto val="1"/>
        <c:lblAlgn val="ctr"/>
        <c:lblOffset val="100"/>
        <c:noMultiLvlLbl val="0"/>
      </c:catAx>
      <c:valAx>
        <c:axId val="43218147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83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'Import. 2208 - spirit.'!$C$97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'Import. 2208 - spirit.'!$D$97:$M$97</c:f>
              <c:numCache>
                <c:formatCode>0</c:formatCode>
                <c:ptCount val="10"/>
                <c:pt idx="0">
                  <c:v>7.96</c:v>
                </c:pt>
                <c:pt idx="1">
                  <c:v>7.25</c:v>
                </c:pt>
                <c:pt idx="2">
                  <c:v>7.08</c:v>
                </c:pt>
                <c:pt idx="3">
                  <c:v>6.84</c:v>
                </c:pt>
                <c:pt idx="4">
                  <c:v>7.23</c:v>
                </c:pt>
                <c:pt idx="5">
                  <c:v>6.71</c:v>
                </c:pt>
                <c:pt idx="6">
                  <c:v>7.17</c:v>
                </c:pt>
                <c:pt idx="7">
                  <c:v>7.53</c:v>
                </c:pt>
                <c:pt idx="8">
                  <c:v>7.87</c:v>
                </c:pt>
                <c:pt idx="9">
                  <c:v>7.64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185-4A58-B31E-5D2132DB691A}"/>
            </c:ext>
          </c:extLst>
        </c:ser>
        <c:ser>
          <c:idx val="2"/>
          <c:order val="1"/>
          <c:tx>
            <c:strRef>
              <c:f>'Import. 2208 - spirit.'!$C$99</c:f>
              <c:strCache>
                <c:ptCount val="1"/>
                <c:pt idx="0">
                  <c:v>Mexique</c:v>
                </c:pt>
              </c:strCache>
            </c:strRef>
          </c:tx>
          <c:spPr>
            <a:ln w="28575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spirit.'!$D$99:$M$99</c:f>
              <c:numCache>
                <c:formatCode>0</c:formatCode>
                <c:ptCount val="10"/>
                <c:pt idx="0">
                  <c:v>8.25</c:v>
                </c:pt>
                <c:pt idx="1">
                  <c:v>10.09</c:v>
                </c:pt>
                <c:pt idx="2">
                  <c:v>8.52</c:v>
                </c:pt>
                <c:pt idx="3">
                  <c:v>9.1199999999999992</c:v>
                </c:pt>
                <c:pt idx="4">
                  <c:v>10.38</c:v>
                </c:pt>
                <c:pt idx="5">
                  <c:v>11.84</c:v>
                </c:pt>
                <c:pt idx="6">
                  <c:v>11.37</c:v>
                </c:pt>
                <c:pt idx="7">
                  <c:v>15.99</c:v>
                </c:pt>
                <c:pt idx="8">
                  <c:v>17.100000000000001</c:v>
                </c:pt>
                <c:pt idx="9">
                  <c:v>17.670000000000002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185-4A58-B31E-5D2132DB691A}"/>
            </c:ext>
          </c:extLst>
        </c:ser>
        <c:ser>
          <c:idx val="3"/>
          <c:order val="2"/>
          <c:tx>
            <c:strRef>
              <c:f>'Import. 2208 - spirit.'!$C$100</c:f>
              <c:strCache>
                <c:ptCount val="1"/>
                <c:pt idx="0">
                  <c:v>Canada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spirit.'!$D$100:$M$100</c:f>
              <c:numCache>
                <c:formatCode>0</c:formatCode>
                <c:ptCount val="10"/>
                <c:pt idx="0">
                  <c:v>5.57</c:v>
                </c:pt>
                <c:pt idx="1">
                  <c:v>8.4600000000000009</c:v>
                </c:pt>
                <c:pt idx="2">
                  <c:v>6.65</c:v>
                </c:pt>
                <c:pt idx="3">
                  <c:v>5.63</c:v>
                </c:pt>
                <c:pt idx="4">
                  <c:v>9.64</c:v>
                </c:pt>
                <c:pt idx="5">
                  <c:v>10.83</c:v>
                </c:pt>
                <c:pt idx="6">
                  <c:v>11.91</c:v>
                </c:pt>
                <c:pt idx="7">
                  <c:v>11.53</c:v>
                </c:pt>
                <c:pt idx="8">
                  <c:v>11.34</c:v>
                </c:pt>
                <c:pt idx="9">
                  <c:v>14.08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185-4A58-B31E-5D2132DB691A}"/>
            </c:ext>
          </c:extLst>
        </c:ser>
        <c:ser>
          <c:idx val="4"/>
          <c:order val="3"/>
          <c:tx>
            <c:strRef>
              <c:f>'Import. 2208 - spirit.'!$C$101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spirit.'!$D$101:$M$101</c:f>
              <c:numCache>
                <c:formatCode>0</c:formatCode>
                <c:ptCount val="10"/>
                <c:pt idx="0">
                  <c:v>9.73</c:v>
                </c:pt>
                <c:pt idx="1">
                  <c:v>8.9499999999999993</c:v>
                </c:pt>
                <c:pt idx="2">
                  <c:v>9.49</c:v>
                </c:pt>
                <c:pt idx="3">
                  <c:v>9.4700000000000006</c:v>
                </c:pt>
                <c:pt idx="4">
                  <c:v>9.6199999999999992</c:v>
                </c:pt>
                <c:pt idx="5">
                  <c:v>8.42</c:v>
                </c:pt>
                <c:pt idx="6">
                  <c:v>9.69</c:v>
                </c:pt>
                <c:pt idx="7">
                  <c:v>11.12</c:v>
                </c:pt>
                <c:pt idx="8">
                  <c:v>10.83</c:v>
                </c:pt>
                <c:pt idx="9">
                  <c:v>11.44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185-4A58-B31E-5D2132DB691A}"/>
            </c:ext>
          </c:extLst>
        </c:ser>
        <c:ser>
          <c:idx val="5"/>
          <c:order val="4"/>
          <c:tx>
            <c:strRef>
              <c:f>'Import. 2208 - spirit.'!$C$102</c:f>
              <c:strCache>
                <c:ptCount val="1"/>
                <c:pt idx="0">
                  <c:v>États-Unis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spirit.'!$D$102:$M$102</c:f>
              <c:numCache>
                <c:formatCode>0</c:formatCode>
                <c:ptCount val="10"/>
                <c:pt idx="0">
                  <c:v>9.3699999999999992</c:v>
                </c:pt>
                <c:pt idx="1">
                  <c:v>7.72</c:v>
                </c:pt>
                <c:pt idx="2">
                  <c:v>8.42</c:v>
                </c:pt>
                <c:pt idx="3">
                  <c:v>9</c:v>
                </c:pt>
                <c:pt idx="4">
                  <c:v>9.06</c:v>
                </c:pt>
                <c:pt idx="5">
                  <c:v>8.59</c:v>
                </c:pt>
                <c:pt idx="6">
                  <c:v>8.6300000000000008</c:v>
                </c:pt>
                <c:pt idx="7">
                  <c:v>9.52</c:v>
                </c:pt>
                <c:pt idx="8">
                  <c:v>10.45</c:v>
                </c:pt>
                <c:pt idx="9">
                  <c:v>10.87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185-4A58-B31E-5D2132DB691A}"/>
            </c:ext>
          </c:extLst>
        </c:ser>
        <c:ser>
          <c:idx val="6"/>
          <c:order val="5"/>
          <c:tx>
            <c:strRef>
              <c:f>'Import. 2208 - spirit.'!$C$103</c:f>
              <c:strCache>
                <c:ptCount val="1"/>
                <c:pt idx="0">
                  <c:v>Pays-Bas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spirit.'!$D$103:$M$103</c:f>
              <c:numCache>
                <c:formatCode>0</c:formatCode>
                <c:ptCount val="10"/>
                <c:pt idx="0">
                  <c:v>15.49</c:v>
                </c:pt>
                <c:pt idx="1">
                  <c:v>14.75</c:v>
                </c:pt>
                <c:pt idx="2">
                  <c:v>11.02</c:v>
                </c:pt>
                <c:pt idx="3">
                  <c:v>14.3</c:v>
                </c:pt>
                <c:pt idx="4">
                  <c:v>11.9</c:v>
                </c:pt>
                <c:pt idx="5">
                  <c:v>13.77</c:v>
                </c:pt>
                <c:pt idx="6">
                  <c:v>9.2100000000000009</c:v>
                </c:pt>
                <c:pt idx="7">
                  <c:v>9.43</c:v>
                </c:pt>
                <c:pt idx="8">
                  <c:v>9.09</c:v>
                </c:pt>
                <c:pt idx="9">
                  <c:v>8.35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185-4A58-B31E-5D2132DB69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7300720"/>
        <c:axId val="427307776"/>
      </c:lineChart>
      <c:catAx>
        <c:axId val="42730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07776"/>
        <c:crosses val="autoZero"/>
        <c:auto val="1"/>
        <c:lblAlgn val="ctr"/>
        <c:lblOffset val="100"/>
        <c:noMultiLvlLbl val="0"/>
      </c:catAx>
      <c:valAx>
        <c:axId val="427307776"/>
        <c:scaling>
          <c:orientation val="minMax"/>
          <c:max val="18"/>
          <c:min val="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00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2204 - vins'!$C$7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2204 - vins'!$D$7:$M$7</c:f>
              <c:numCache>
                <c:formatCode>0</c:formatCode>
                <c:ptCount val="10"/>
                <c:pt idx="0">
                  <c:v>316028338</c:v>
                </c:pt>
                <c:pt idx="1">
                  <c:v>299113350</c:v>
                </c:pt>
                <c:pt idx="2">
                  <c:v>343035128</c:v>
                </c:pt>
                <c:pt idx="3">
                  <c:v>366900953</c:v>
                </c:pt>
                <c:pt idx="4">
                  <c:v>396373129</c:v>
                </c:pt>
                <c:pt idx="5">
                  <c:v>369341437</c:v>
                </c:pt>
                <c:pt idx="6">
                  <c:v>467977156</c:v>
                </c:pt>
                <c:pt idx="7">
                  <c:v>495619803</c:v>
                </c:pt>
                <c:pt idx="8">
                  <c:v>502802088</c:v>
                </c:pt>
                <c:pt idx="9">
                  <c:v>442224668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5C-4363-A38F-AD4D49C147D6}"/>
            </c:ext>
          </c:extLst>
        </c:ser>
        <c:ser>
          <c:idx val="3"/>
          <c:order val="3"/>
          <c:tx>
            <c:strRef>
              <c:f>'Import. 2204 - vins'!$C$8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2204 - vins'!$D$8:$M$8</c:f>
              <c:numCache>
                <c:formatCode>0</c:formatCode>
                <c:ptCount val="10"/>
                <c:pt idx="0">
                  <c:v>341738200</c:v>
                </c:pt>
                <c:pt idx="1">
                  <c:v>355952173</c:v>
                </c:pt>
                <c:pt idx="2">
                  <c:v>374972624</c:v>
                </c:pt>
                <c:pt idx="3">
                  <c:v>371295467</c:v>
                </c:pt>
                <c:pt idx="4">
                  <c:v>384916207</c:v>
                </c:pt>
                <c:pt idx="5">
                  <c:v>408372111</c:v>
                </c:pt>
                <c:pt idx="6">
                  <c:v>441451466</c:v>
                </c:pt>
                <c:pt idx="7">
                  <c:v>456622914</c:v>
                </c:pt>
                <c:pt idx="8">
                  <c:v>454653602</c:v>
                </c:pt>
                <c:pt idx="9">
                  <c:v>441296349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5C-4363-A38F-AD4D49C147D6}"/>
            </c:ext>
          </c:extLst>
        </c:ser>
        <c:ser>
          <c:idx val="4"/>
          <c:order val="4"/>
          <c:tx>
            <c:strRef>
              <c:f>'Import. 2204 - vins'!$C$9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2204 - vins'!$D$9:$M$9</c:f>
              <c:numCache>
                <c:formatCode>0</c:formatCode>
                <c:ptCount val="10"/>
                <c:pt idx="0">
                  <c:v>126712377</c:v>
                </c:pt>
                <c:pt idx="1">
                  <c:v>128929952</c:v>
                </c:pt>
                <c:pt idx="2">
                  <c:v>133594172</c:v>
                </c:pt>
                <c:pt idx="3">
                  <c:v>125871985</c:v>
                </c:pt>
                <c:pt idx="4">
                  <c:v>125697750</c:v>
                </c:pt>
                <c:pt idx="5">
                  <c:v>134779099</c:v>
                </c:pt>
                <c:pt idx="6">
                  <c:v>145998662</c:v>
                </c:pt>
                <c:pt idx="7">
                  <c:v>143541430</c:v>
                </c:pt>
                <c:pt idx="8">
                  <c:v>137360227</c:v>
                </c:pt>
                <c:pt idx="9">
                  <c:v>131151120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5C-4363-A38F-AD4D49C147D6}"/>
            </c:ext>
          </c:extLst>
        </c:ser>
        <c:ser>
          <c:idx val="5"/>
          <c:order val="5"/>
          <c:tx>
            <c:strRef>
              <c:f>'Import. 2204 - vins'!$C$10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2204 - vins'!$D$10:$M$10</c:f>
              <c:numCache>
                <c:formatCode>0</c:formatCode>
                <c:ptCount val="10"/>
                <c:pt idx="0">
                  <c:v>31348648</c:v>
                </c:pt>
                <c:pt idx="1">
                  <c:v>32458759</c:v>
                </c:pt>
                <c:pt idx="2">
                  <c:v>32861659</c:v>
                </c:pt>
                <c:pt idx="3">
                  <c:v>34551731</c:v>
                </c:pt>
                <c:pt idx="4">
                  <c:v>35385390</c:v>
                </c:pt>
                <c:pt idx="5">
                  <c:v>38185228</c:v>
                </c:pt>
                <c:pt idx="6">
                  <c:v>40469617</c:v>
                </c:pt>
                <c:pt idx="7">
                  <c:v>36526063</c:v>
                </c:pt>
                <c:pt idx="8">
                  <c:v>37535524</c:v>
                </c:pt>
                <c:pt idx="9">
                  <c:v>34805922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5C-4363-A38F-AD4D49C147D6}"/>
            </c:ext>
          </c:extLst>
        </c:ser>
        <c:ser>
          <c:idx val="6"/>
          <c:order val="6"/>
          <c:tx>
            <c:strRef>
              <c:f>'Import. 2204 - vins'!$C$11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2204 - vins'!$D$11:$M$11</c:f>
              <c:numCache>
                <c:formatCode>0</c:formatCode>
                <c:ptCount val="10"/>
                <c:pt idx="0">
                  <c:v>35115621</c:v>
                </c:pt>
                <c:pt idx="1">
                  <c:v>40307591</c:v>
                </c:pt>
                <c:pt idx="2">
                  <c:v>36336623</c:v>
                </c:pt>
                <c:pt idx="3">
                  <c:v>34595235</c:v>
                </c:pt>
                <c:pt idx="4">
                  <c:v>36872541</c:v>
                </c:pt>
                <c:pt idx="5">
                  <c:v>38080582</c:v>
                </c:pt>
                <c:pt idx="6">
                  <c:v>40676808</c:v>
                </c:pt>
                <c:pt idx="7">
                  <c:v>41083847</c:v>
                </c:pt>
                <c:pt idx="8">
                  <c:v>37609600</c:v>
                </c:pt>
                <c:pt idx="9">
                  <c:v>33041881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C5C-4363-A38F-AD4D49C147D6}"/>
            </c:ext>
          </c:extLst>
        </c:ser>
        <c:ser>
          <c:idx val="7"/>
          <c:order val="7"/>
          <c:tx>
            <c:strRef>
              <c:f>'Import. 2204 - vins'!$C$12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2204 - vins'!$D$12:$M$12</c:f>
              <c:numCache>
                <c:formatCode>0</c:formatCode>
                <c:ptCount val="10"/>
                <c:pt idx="0">
                  <c:v>24067117</c:v>
                </c:pt>
                <c:pt idx="1">
                  <c:v>25970328</c:v>
                </c:pt>
                <c:pt idx="2">
                  <c:v>25812242</c:v>
                </c:pt>
                <c:pt idx="3">
                  <c:v>20888138</c:v>
                </c:pt>
                <c:pt idx="4">
                  <c:v>22877261</c:v>
                </c:pt>
                <c:pt idx="5">
                  <c:v>21966543</c:v>
                </c:pt>
                <c:pt idx="6">
                  <c:v>26610991</c:v>
                </c:pt>
                <c:pt idx="7">
                  <c:v>30156290</c:v>
                </c:pt>
                <c:pt idx="8">
                  <c:v>26712593</c:v>
                </c:pt>
                <c:pt idx="9">
                  <c:v>26720852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C5C-4363-A38F-AD4D49C147D6}"/>
            </c:ext>
          </c:extLst>
        </c:ser>
        <c:ser>
          <c:idx val="8"/>
          <c:order val="8"/>
          <c:tx>
            <c:strRef>
              <c:f>'Import. 2204 - vins'!$C$13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2204 - vins'!$D$13:$M$13</c:f>
              <c:numCache>
                <c:formatCode>0</c:formatCode>
                <c:ptCount val="10"/>
                <c:pt idx="0">
                  <c:v>17070947</c:v>
                </c:pt>
                <c:pt idx="1">
                  <c:v>17888104</c:v>
                </c:pt>
                <c:pt idx="2">
                  <c:v>18223237</c:v>
                </c:pt>
                <c:pt idx="3">
                  <c:v>18670283</c:v>
                </c:pt>
                <c:pt idx="4">
                  <c:v>17821468</c:v>
                </c:pt>
                <c:pt idx="5">
                  <c:v>19480785</c:v>
                </c:pt>
                <c:pt idx="6">
                  <c:v>21747620</c:v>
                </c:pt>
                <c:pt idx="7">
                  <c:v>24174218</c:v>
                </c:pt>
                <c:pt idx="8">
                  <c:v>21240189</c:v>
                </c:pt>
                <c:pt idx="9">
                  <c:v>19789686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C5C-4363-A38F-AD4D49C147D6}"/>
            </c:ext>
          </c:extLst>
        </c:ser>
        <c:ser>
          <c:idx val="9"/>
          <c:order val="9"/>
          <c:tx>
            <c:strRef>
              <c:f>'Import. 2204 - vins'!$C$14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2204 - vins'!$D$14:$M$14</c:f>
              <c:numCache>
                <c:formatCode>0</c:formatCode>
                <c:ptCount val="10"/>
                <c:pt idx="0">
                  <c:v>16905104</c:v>
                </c:pt>
                <c:pt idx="1">
                  <c:v>15152039</c:v>
                </c:pt>
                <c:pt idx="2">
                  <c:v>16721407</c:v>
                </c:pt>
                <c:pt idx="3">
                  <c:v>15740774</c:v>
                </c:pt>
                <c:pt idx="4">
                  <c:v>14742911</c:v>
                </c:pt>
                <c:pt idx="5">
                  <c:v>12269629</c:v>
                </c:pt>
                <c:pt idx="6">
                  <c:v>14362586</c:v>
                </c:pt>
                <c:pt idx="7">
                  <c:v>14744907</c:v>
                </c:pt>
                <c:pt idx="8">
                  <c:v>12127660</c:v>
                </c:pt>
                <c:pt idx="9">
                  <c:v>11893095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C5C-4363-A38F-AD4D49C147D6}"/>
            </c:ext>
          </c:extLst>
        </c:ser>
        <c:ser>
          <c:idx val="10"/>
          <c:order val="10"/>
          <c:tx>
            <c:strRef>
              <c:f>'Import. 2204 - vins'!$C$15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2204 - vins'!$D$15:$M$15</c:f>
              <c:numCache>
                <c:formatCode>0</c:formatCode>
                <c:ptCount val="10"/>
                <c:pt idx="0">
                  <c:v>8854087</c:v>
                </c:pt>
                <c:pt idx="1">
                  <c:v>8145495</c:v>
                </c:pt>
                <c:pt idx="2">
                  <c:v>8276076</c:v>
                </c:pt>
                <c:pt idx="3">
                  <c:v>7143621</c:v>
                </c:pt>
                <c:pt idx="4">
                  <c:v>7257862</c:v>
                </c:pt>
                <c:pt idx="5">
                  <c:v>5293196</c:v>
                </c:pt>
                <c:pt idx="6">
                  <c:v>6931982</c:v>
                </c:pt>
                <c:pt idx="7">
                  <c:v>6205798</c:v>
                </c:pt>
                <c:pt idx="8">
                  <c:v>4971497</c:v>
                </c:pt>
                <c:pt idx="9">
                  <c:v>7289152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C5C-4363-A38F-AD4D49C147D6}"/>
            </c:ext>
          </c:extLst>
        </c:ser>
        <c:ser>
          <c:idx val="11"/>
          <c:order val="11"/>
          <c:tx>
            <c:strRef>
              <c:f>'Import. 2204 - vins'!$C$16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2204 - vins'!$D$16:$M$16</c:f>
              <c:numCache>
                <c:formatCode>0</c:formatCode>
                <c:ptCount val="10"/>
                <c:pt idx="0">
                  <c:v>13337820</c:v>
                </c:pt>
                <c:pt idx="1">
                  <c:v>12997982</c:v>
                </c:pt>
                <c:pt idx="2">
                  <c:v>11860482</c:v>
                </c:pt>
                <c:pt idx="3">
                  <c:v>8273318</c:v>
                </c:pt>
                <c:pt idx="4">
                  <c:v>9197951</c:v>
                </c:pt>
                <c:pt idx="5">
                  <c:v>8385336</c:v>
                </c:pt>
                <c:pt idx="6">
                  <c:v>9271665</c:v>
                </c:pt>
                <c:pt idx="7">
                  <c:v>7524969</c:v>
                </c:pt>
                <c:pt idx="8">
                  <c:v>5201066</c:v>
                </c:pt>
                <c:pt idx="9">
                  <c:v>6131790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C5C-4363-A38F-AD4D49C147D6}"/>
            </c:ext>
          </c:extLst>
        </c:ser>
        <c:ser>
          <c:idx val="12"/>
          <c:order val="12"/>
          <c:tx>
            <c:strRef>
              <c:f>'Import. 2204 - vins'!$C$17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2204 - vins'!$D$17:$M$17</c:f>
              <c:numCache>
                <c:formatCode>0</c:formatCode>
                <c:ptCount val="10"/>
                <c:pt idx="0">
                  <c:v>30042273</c:v>
                </c:pt>
                <c:pt idx="1">
                  <c:v>30254293</c:v>
                </c:pt>
                <c:pt idx="2">
                  <c:v>25759510</c:v>
                </c:pt>
                <c:pt idx="3">
                  <c:v>25425193</c:v>
                </c:pt>
                <c:pt idx="4">
                  <c:v>30788676</c:v>
                </c:pt>
                <c:pt idx="5">
                  <c:v>31086618</c:v>
                </c:pt>
                <c:pt idx="6">
                  <c:v>33402169</c:v>
                </c:pt>
                <c:pt idx="7">
                  <c:v>31188849</c:v>
                </c:pt>
                <c:pt idx="8">
                  <c:v>31084423</c:v>
                </c:pt>
                <c:pt idx="9">
                  <c:v>27002432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C5C-4363-A38F-AD4D49C147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7312088"/>
        <c:axId val="4273113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2204 - vins'!$C$5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2204 - vins'!$D$4:$M$4</c15:sqref>
                        </c15:formulaRef>
                      </c:ext>
                    </c:extLst>
                    <c:strCache>
                      <c:ptCount val="10"/>
                      <c:pt idx="0">
                        <c:v> 2015 </c:v>
                      </c:pt>
                      <c:pt idx="1">
                        <c:v> 2016 </c:v>
                      </c:pt>
                      <c:pt idx="2">
                        <c:v> 2017 </c:v>
                      </c:pt>
                      <c:pt idx="3">
                        <c:v> 2018 </c:v>
                      </c:pt>
                      <c:pt idx="4">
                        <c:v> 2019 </c:v>
                      </c:pt>
                      <c:pt idx="5">
                        <c:v> 2020 </c:v>
                      </c:pt>
                      <c:pt idx="6">
                        <c:v> 2021 </c:v>
                      </c:pt>
                      <c:pt idx="7">
                        <c:v> 2022 </c:v>
                      </c:pt>
                      <c:pt idx="8">
                        <c:v> 2023 </c:v>
                      </c:pt>
                      <c:pt idx="9">
                        <c:v> 2024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2204 - vins'!$D$5:$M$5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961220532</c:v>
                      </c:pt>
                      <c:pt idx="1">
                        <c:v>967170066</c:v>
                      </c:pt>
                      <c:pt idx="2">
                        <c:v>1027453160</c:v>
                      </c:pt>
                      <c:pt idx="3">
                        <c:v>1029356698</c:v>
                      </c:pt>
                      <c:pt idx="4">
                        <c:v>1081931146</c:v>
                      </c:pt>
                      <c:pt idx="5">
                        <c:v>1087240564</c:v>
                      </c:pt>
                      <c:pt idx="6">
                        <c:v>1248900722</c:v>
                      </c:pt>
                      <c:pt idx="7">
                        <c:v>1287389088</c:v>
                      </c:pt>
                      <c:pt idx="8">
                        <c:v>1271298469</c:v>
                      </c:pt>
                      <c:pt idx="9">
                        <c:v>1181346947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4C5C-4363-A38F-AD4D49C147D6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vins'!$D$4:$M$4</c15:sqref>
                        </c15:formulaRef>
                      </c:ext>
                    </c:extLst>
                    <c:strCache>
                      <c:ptCount val="10"/>
                      <c:pt idx="0">
                        <c:v> 2015 </c:v>
                      </c:pt>
                      <c:pt idx="1">
                        <c:v> 2016 </c:v>
                      </c:pt>
                      <c:pt idx="2">
                        <c:v> 2017 </c:v>
                      </c:pt>
                      <c:pt idx="3">
                        <c:v> 2018 </c:v>
                      </c:pt>
                      <c:pt idx="4">
                        <c:v> 2019 </c:v>
                      </c:pt>
                      <c:pt idx="5">
                        <c:v> 2020 </c:v>
                      </c:pt>
                      <c:pt idx="6">
                        <c:v> 2021 </c:v>
                      </c:pt>
                      <c:pt idx="7">
                        <c:v> 2022 </c:v>
                      </c:pt>
                      <c:pt idx="8">
                        <c:v> 2023 </c:v>
                      </c:pt>
                      <c:pt idx="9">
                        <c:v> 2024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884791379</c:v>
                      </c:pt>
                      <c:pt idx="1">
                        <c:v>892023045</c:v>
                      </c:pt>
                      <c:pt idx="2">
                        <c:v>951518719</c:v>
                      </c:pt>
                      <c:pt idx="3">
                        <c:v>962971768</c:v>
                      </c:pt>
                      <c:pt idx="4">
                        <c:v>1013992531</c:v>
                      </c:pt>
                      <c:pt idx="5">
                        <c:v>1023420149</c:v>
                      </c:pt>
                      <c:pt idx="6">
                        <c:v>1174055516</c:v>
                      </c:pt>
                      <c:pt idx="7">
                        <c:v>1212289989</c:v>
                      </c:pt>
                      <c:pt idx="8">
                        <c:v>1205143311</c:v>
                      </c:pt>
                      <c:pt idx="9">
                        <c:v>1115670376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4C5C-4363-A38F-AD4D49C147D6}"/>
                  </c:ext>
                </c:extLst>
              </c15:ser>
            </c15:filteredBarSeries>
          </c:ext>
        </c:extLst>
      </c:barChart>
      <c:catAx>
        <c:axId val="427312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11304"/>
        <c:crosses val="autoZero"/>
        <c:auto val="1"/>
        <c:lblAlgn val="ctr"/>
        <c:lblOffset val="100"/>
        <c:noMultiLvlLbl val="0"/>
      </c:catAx>
      <c:valAx>
        <c:axId val="427311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12088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81876957941744"/>
          <c:y val="0.77029097402107483"/>
          <c:w val="0.79580235851563863"/>
          <c:h val="0.210545481980735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2204 - vins'!$C$36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vins'!$D$36:$M$36</c:f>
              <c:numCache>
                <c:formatCode>0%</c:formatCode>
                <c:ptCount val="10"/>
                <c:pt idx="0">
                  <c:v>0.32877818094713773</c:v>
                </c:pt>
                <c:pt idx="1">
                  <c:v>0.30926655043933088</c:v>
                </c:pt>
                <c:pt idx="2">
                  <c:v>0.33386935906645127</c:v>
                </c:pt>
                <c:pt idx="3">
                  <c:v>0.35643713565265983</c:v>
                </c:pt>
                <c:pt idx="4">
                  <c:v>0.36635707407576562</c:v>
                </c:pt>
                <c:pt idx="5">
                  <c:v>0.33970535061824642</c:v>
                </c:pt>
                <c:pt idx="6">
                  <c:v>0.37471125427053759</c:v>
                </c:pt>
                <c:pt idx="7">
                  <c:v>0.38498058405168029</c:v>
                </c:pt>
                <c:pt idx="8">
                  <c:v>0.39550278731595012</c:v>
                </c:pt>
                <c:pt idx="9">
                  <c:v>0.37433936670596057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DF-4658-93D9-2F15D4CA264E}"/>
            </c:ext>
          </c:extLst>
        </c:ser>
        <c:ser>
          <c:idx val="2"/>
          <c:order val="2"/>
          <c:tx>
            <c:strRef>
              <c:f>'Import. 2204 - vins'!$C$37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vins'!$D$37:$M$37</c:f>
              <c:numCache>
                <c:formatCode>0%</c:formatCode>
                <c:ptCount val="10"/>
                <c:pt idx="0">
                  <c:v>0.35552528126812838</c:v>
                </c:pt>
                <c:pt idx="1">
                  <c:v>0.36803472885812</c:v>
                </c:pt>
                <c:pt idx="2">
                  <c:v>0.3649534972475047</c:v>
                </c:pt>
                <c:pt idx="3">
                  <c:v>0.36070632048289253</c:v>
                </c:pt>
                <c:pt idx="4">
                  <c:v>0.35576774771950231</c:v>
                </c:pt>
                <c:pt idx="5">
                  <c:v>0.37560418965383635</c:v>
                </c:pt>
                <c:pt idx="6">
                  <c:v>0.35347202401569272</c:v>
                </c:pt>
                <c:pt idx="7">
                  <c:v>0.3546891287616693</c:v>
                </c:pt>
                <c:pt idx="8">
                  <c:v>0.3576293160784102</c:v>
                </c:pt>
                <c:pt idx="9">
                  <c:v>0.37355355268040491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DF-4658-93D9-2F15D4CA264E}"/>
            </c:ext>
          </c:extLst>
        </c:ser>
        <c:ser>
          <c:idx val="3"/>
          <c:order val="3"/>
          <c:tx>
            <c:strRef>
              <c:f>'Import. 2204 - vins'!$C$38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vins'!$D$38:$M$38</c:f>
              <c:numCache>
                <c:formatCode>0%</c:formatCode>
                <c:ptCount val="10"/>
                <c:pt idx="0">
                  <c:v>0.13182445940511808</c:v>
                </c:pt>
                <c:pt idx="1">
                  <c:v>0.13330639205287398</c:v>
                </c:pt>
                <c:pt idx="2">
                  <c:v>0.13002458623028615</c:v>
                </c:pt>
                <c:pt idx="3">
                  <c:v>0.12228218385770877</c:v>
                </c:pt>
                <c:pt idx="4">
                  <c:v>0.1161790659828181</c:v>
                </c:pt>
                <c:pt idx="5">
                  <c:v>0.12396437684788221</c:v>
                </c:pt>
                <c:pt idx="6">
                  <c:v>0.11690173560488981</c:v>
                </c:pt>
                <c:pt idx="7">
                  <c:v>0.11149809435078885</c:v>
                </c:pt>
                <c:pt idx="8">
                  <c:v>0.1080471898216374</c:v>
                </c:pt>
                <c:pt idx="9">
                  <c:v>0.11101829173305512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DF-4658-93D9-2F15D4CA264E}"/>
            </c:ext>
          </c:extLst>
        </c:ser>
        <c:ser>
          <c:idx val="4"/>
          <c:order val="4"/>
          <c:tx>
            <c:strRef>
              <c:f>'Import. 2204 - vins'!$C$39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vins'!$D$39:$M$39</c:f>
              <c:numCache>
                <c:formatCode>0%</c:formatCode>
                <c:ptCount val="10"/>
                <c:pt idx="0">
                  <c:v>3.2613377426274119E-2</c:v>
                </c:pt>
                <c:pt idx="1">
                  <c:v>3.3560549629334788E-2</c:v>
                </c:pt>
                <c:pt idx="2">
                  <c:v>3.1983607895079126E-2</c:v>
                </c:pt>
                <c:pt idx="3">
                  <c:v>3.3566334262100463E-2</c:v>
                </c:pt>
                <c:pt idx="4">
                  <c:v>3.2705768875240418E-2</c:v>
                </c:pt>
                <c:pt idx="5">
                  <c:v>3.5121231919010704E-2</c:v>
                </c:pt>
                <c:pt idx="6">
                  <c:v>3.2404190571042046E-2</c:v>
                </c:pt>
                <c:pt idx="7">
                  <c:v>2.837220180011344E-2</c:v>
                </c:pt>
                <c:pt idx="8">
                  <c:v>2.9525343509243226E-2</c:v>
                </c:pt>
                <c:pt idx="9">
                  <c:v>2.9462912727195627E-2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DF-4658-93D9-2F15D4CA264E}"/>
            </c:ext>
          </c:extLst>
        </c:ser>
        <c:ser>
          <c:idx val="5"/>
          <c:order val="5"/>
          <c:tx>
            <c:strRef>
              <c:f>'Import. 2204 - vins'!$C$40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vins'!$D$40:$M$40</c:f>
              <c:numCache>
                <c:formatCode>0%</c:formatCode>
                <c:ptCount val="10"/>
                <c:pt idx="0">
                  <c:v>3.6532325133479357E-2</c:v>
                </c:pt>
                <c:pt idx="1">
                  <c:v>4.1675804925087497E-2</c:v>
                </c:pt>
                <c:pt idx="2">
                  <c:v>3.5365722170731362E-2</c:v>
                </c:pt>
                <c:pt idx="3">
                  <c:v>3.3608597551477729E-2</c:v>
                </c:pt>
                <c:pt idx="4">
                  <c:v>3.408030274044814E-2</c:v>
                </c:pt>
                <c:pt idx="5">
                  <c:v>3.502498275073556E-2</c:v>
                </c:pt>
                <c:pt idx="6">
                  <c:v>3.2570089266070579E-2</c:v>
                </c:pt>
                <c:pt idx="7">
                  <c:v>3.1912533190587365E-2</c:v>
                </c:pt>
                <c:pt idx="8">
                  <c:v>2.9583611494147091E-2</c:v>
                </c:pt>
                <c:pt idx="9">
                  <c:v>2.7969667237816125E-2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CDF-4658-93D9-2F15D4CA264E}"/>
            </c:ext>
          </c:extLst>
        </c:ser>
        <c:ser>
          <c:idx val="6"/>
          <c:order val="6"/>
          <c:tx>
            <c:strRef>
              <c:f>'Import. 2204 - vins'!$C$41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vins'!$D$41:$M$41</c:f>
              <c:numCache>
                <c:formatCode>0%</c:formatCode>
                <c:ptCount val="10"/>
                <c:pt idx="0">
                  <c:v>2.5038080439172307E-2</c:v>
                </c:pt>
                <c:pt idx="1">
                  <c:v>2.6851873225778682E-2</c:v>
                </c:pt>
                <c:pt idx="2">
                  <c:v>2.512254865224221E-2</c:v>
                </c:pt>
                <c:pt idx="3">
                  <c:v>2.0292419567079945E-2</c:v>
                </c:pt>
                <c:pt idx="4">
                  <c:v>2.1144840024782872E-2</c:v>
                </c:pt>
                <c:pt idx="5">
                  <c:v>2.0203939889056603E-2</c:v>
                </c:pt>
                <c:pt idx="6">
                  <c:v>2.1307531120155761E-2</c:v>
                </c:pt>
                <c:pt idx="7">
                  <c:v>2.3424379063868531E-2</c:v>
                </c:pt>
                <c:pt idx="8">
                  <c:v>2.1012054723083286E-2</c:v>
                </c:pt>
                <c:pt idx="9">
                  <c:v>2.2618970716314045E-2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CDF-4658-93D9-2F15D4CA264E}"/>
            </c:ext>
          </c:extLst>
        </c:ser>
        <c:ser>
          <c:idx val="7"/>
          <c:order val="7"/>
          <c:tx>
            <c:strRef>
              <c:f>'Import. 2204 - vins'!$C$42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vins'!$D$42:$M$42</c:f>
              <c:numCache>
                <c:formatCode>0%</c:formatCode>
                <c:ptCount val="10"/>
                <c:pt idx="0">
                  <c:v>1.7759657052352686E-2</c:v>
                </c:pt>
                <c:pt idx="1">
                  <c:v>1.849530359637909E-2</c:v>
                </c:pt>
                <c:pt idx="2">
                  <c:v>1.7736318996770618E-2</c:v>
                </c:pt>
                <c:pt idx="3">
                  <c:v>1.8137816595817206E-2</c:v>
                </c:pt>
                <c:pt idx="4">
                  <c:v>1.6471905874867937E-2</c:v>
                </c:pt>
                <c:pt idx="5">
                  <c:v>1.7917639982387559E-2</c:v>
                </c:pt>
                <c:pt idx="6">
                  <c:v>1.741340974258801E-2</c:v>
                </c:pt>
                <c:pt idx="7">
                  <c:v>1.8777709260807407E-2</c:v>
                </c:pt>
                <c:pt idx="8">
                  <c:v>1.6707476267715068E-2</c:v>
                </c:pt>
                <c:pt idx="9">
                  <c:v>1.6751798487527645E-2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DF-4658-93D9-2F15D4CA264E}"/>
            </c:ext>
          </c:extLst>
        </c:ser>
        <c:ser>
          <c:idx val="8"/>
          <c:order val="8"/>
          <c:tx>
            <c:strRef>
              <c:f>'Import. 2204 - vins'!$C$43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vins'!$D$43:$M$43</c:f>
              <c:numCache>
                <c:formatCode>0%</c:formatCode>
                <c:ptCount val="10"/>
                <c:pt idx="0">
                  <c:v>1.7587123284628296E-2</c:v>
                </c:pt>
                <c:pt idx="1">
                  <c:v>1.5666364719769978E-2</c:v>
                </c:pt>
                <c:pt idx="2">
                  <c:v>1.6274617326594236E-2</c:v>
                </c:pt>
                <c:pt idx="3">
                  <c:v>1.5291855612912134E-2</c:v>
                </c:pt>
                <c:pt idx="4">
                  <c:v>1.3626478038372324E-2</c:v>
                </c:pt>
                <c:pt idx="5">
                  <c:v>1.1285109667780938E-2</c:v>
                </c:pt>
                <c:pt idx="6">
                  <c:v>1.1500182317934475E-2</c:v>
                </c:pt>
                <c:pt idx="7">
                  <c:v>1.1453341602348583E-2</c:v>
                </c:pt>
                <c:pt idx="8">
                  <c:v>9.5395851530754895E-3</c:v>
                </c:pt>
                <c:pt idx="9">
                  <c:v>1.0067402324272482E-2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CDF-4658-93D9-2F15D4CA264E}"/>
            </c:ext>
          </c:extLst>
        </c:ser>
        <c:ser>
          <c:idx val="9"/>
          <c:order val="9"/>
          <c:tx>
            <c:strRef>
              <c:f>'Import. 2204 - vins'!$C$44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vins'!$D$44:$M$44</c:f>
              <c:numCache>
                <c:formatCode>0%</c:formatCode>
                <c:ptCount val="10"/>
                <c:pt idx="0">
                  <c:v>9.2112961648638612E-3</c:v>
                </c:pt>
                <c:pt idx="1">
                  <c:v>8.4219883207179401E-3</c:v>
                </c:pt>
                <c:pt idx="2">
                  <c:v>8.0549423781031537E-3</c:v>
                </c:pt>
                <c:pt idx="3">
                  <c:v>6.9398887809053724E-3</c:v>
                </c:pt>
                <c:pt idx="4">
                  <c:v>6.7082475875040572E-3</c:v>
                </c:pt>
                <c:pt idx="5">
                  <c:v>4.8684680973694796E-3</c:v>
                </c:pt>
                <c:pt idx="6">
                  <c:v>5.5504668048386319E-3</c:v>
                </c:pt>
                <c:pt idx="7">
                  <c:v>4.8204525406075217E-3</c:v>
                </c:pt>
                <c:pt idx="8">
                  <c:v>3.9105663392409859E-3</c:v>
                </c:pt>
                <c:pt idx="9">
                  <c:v>6.1702042896971234E-3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CDF-4658-93D9-2F15D4CA264E}"/>
            </c:ext>
          </c:extLst>
        </c:ser>
        <c:ser>
          <c:idx val="10"/>
          <c:order val="10"/>
          <c:tx>
            <c:strRef>
              <c:f>'Import. 2204 - vins'!$C$45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vins'!$D$45:$M$45</c:f>
              <c:numCache>
                <c:formatCode>0%</c:formatCode>
                <c:ptCount val="10"/>
                <c:pt idx="0">
                  <c:v>1.3875920827708662E-2</c:v>
                </c:pt>
                <c:pt idx="1">
                  <c:v>1.3439189711233267E-2</c:v>
                </c:pt>
                <c:pt idx="2">
                  <c:v>1.1543574404890632E-2</c:v>
                </c:pt>
                <c:pt idx="3">
                  <c:v>8.0373674315956118E-3</c:v>
                </c:pt>
                <c:pt idx="4">
                  <c:v>8.5014199230752149E-3</c:v>
                </c:pt>
                <c:pt idx="5">
                  <c:v>7.712493699784365E-3</c:v>
                </c:pt>
                <c:pt idx="6">
                  <c:v>7.4238607094023286E-3</c:v>
                </c:pt>
                <c:pt idx="7">
                  <c:v>5.8451396474785092E-3</c:v>
                </c:pt>
                <c:pt idx="8">
                  <c:v>4.0911447050598158E-3</c:v>
                </c:pt>
                <c:pt idx="9">
                  <c:v>5.1905073404316339E-3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CDF-4658-93D9-2F15D4CA264E}"/>
            </c:ext>
          </c:extLst>
        </c:ser>
        <c:ser>
          <c:idx val="11"/>
          <c:order val="11"/>
          <c:tx>
            <c:strRef>
              <c:f>'Import. 2204 - vins'!$C$46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vins'!$D$46:$M$46</c:f>
              <c:numCache>
                <c:formatCode>0%</c:formatCode>
                <c:ptCount val="10"/>
                <c:pt idx="0">
                  <c:v>3.1254298051136511E-2</c:v>
                </c:pt>
                <c:pt idx="1">
                  <c:v>3.1281254521373904E-2</c:v>
                </c:pt>
                <c:pt idx="2">
                  <c:v>2.5071225631346544E-2</c:v>
                </c:pt>
                <c:pt idx="3">
                  <c:v>2.4700080204850428E-2</c:v>
                </c:pt>
                <c:pt idx="4">
                  <c:v>2.8457149157623013E-2</c:v>
                </c:pt>
                <c:pt idx="5">
                  <c:v>2.8592216873909792E-2</c:v>
                </c:pt>
                <c:pt idx="6">
                  <c:v>2.6745255576848006E-2</c:v>
                </c:pt>
                <c:pt idx="7">
                  <c:v>2.4226435730050247E-2</c:v>
                </c:pt>
                <c:pt idx="8">
                  <c:v>2.445092459243731E-2</c:v>
                </c:pt>
                <c:pt idx="9">
                  <c:v>2.2857325757324701E-2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CDF-4658-93D9-2F15D4CA26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7310912"/>
        <c:axId val="4273203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2204 - vins'!$C$35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2204 - vins'!$D$34:$M$34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2204 - vins'!$D$35:$M$35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0.96874570194886356</c:v>
                      </c:pt>
                      <c:pt idx="1">
                        <c:v>0.96871874547862602</c:v>
                      </c:pt>
                      <c:pt idx="2">
                        <c:v>0.97492877436865333</c:v>
                      </c:pt>
                      <c:pt idx="3">
                        <c:v>0.97529991979514952</c:v>
                      </c:pt>
                      <c:pt idx="4">
                        <c:v>0.97154285084237713</c:v>
                      </c:pt>
                      <c:pt idx="5">
                        <c:v>0.97140778312609022</c:v>
                      </c:pt>
                      <c:pt idx="6">
                        <c:v>0.97325474442315196</c:v>
                      </c:pt>
                      <c:pt idx="7">
                        <c:v>0.97577356426994977</c:v>
                      </c:pt>
                      <c:pt idx="8">
                        <c:v>0.97554907540756275</c:v>
                      </c:pt>
                      <c:pt idx="9">
                        <c:v>0.9771426742426752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CDF-4658-93D9-2F15D4CA264E}"/>
                  </c:ext>
                </c:extLst>
              </c15:ser>
            </c15:filteredBarSeries>
          </c:ext>
        </c:extLst>
      </c:barChart>
      <c:catAx>
        <c:axId val="427310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20320"/>
        <c:crosses val="autoZero"/>
        <c:auto val="1"/>
        <c:lblAlgn val="ctr"/>
        <c:lblOffset val="100"/>
        <c:noMultiLvlLbl val="0"/>
      </c:catAx>
      <c:valAx>
        <c:axId val="42732032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10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16104080125536"/>
          <c:y val="0.77029103179060132"/>
          <c:w val="0.78212511616311198"/>
          <c:h val="0.210545429030649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accent4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vins et spiritueux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164278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rgbClr val="0B648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00" b="95870" l="5801" r="90884">
                        <a14:foregroundMark x1="38122" y1="5900" x2="38122" y2="5900"/>
                        <a14:foregroundMark x1="71823" y1="28909" x2="71823" y2="28909"/>
                        <a14:foregroundMark x1="63812" y1="34513" x2="63812" y2="34513"/>
                        <a14:foregroundMark x1="54972" y1="62242" x2="54972" y2="62242"/>
                        <a14:foregroundMark x1="48619" y1="78171" x2="48619" y2="78171"/>
                        <a14:foregroundMark x1="69337" y1="68732" x2="69337" y2="68732"/>
                        <a14:foregroundMark x1="85912" y1="64602" x2="85912" y2="64602"/>
                        <a14:foregroundMark x1="79558" y1="77581" x2="79558" y2="77581"/>
                        <a14:foregroundMark x1="91160" y1="79941" x2="91160" y2="79941"/>
                        <a14:foregroundMark x1="80110" y1="93215" x2="80110" y2="93215"/>
                        <a14:foregroundMark x1="32044" y1="96165" x2="32044" y2="96165"/>
                        <a14:foregroundMark x1="5801" y1="69322" x2="5801" y2="693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462" y="4369535"/>
            <a:ext cx="1250672" cy="1171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Suisse – Vins et spiritueux Source : douane suisse,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Appellations</a:t>
            </a:r>
            <a:endParaRPr lang="fr-FR" sz="1500" b="1" u="none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95904528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Suisse – Vins et spiritueux Source : douane suisse,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Suisse – Vins et spiritueux Source : douane suisse, d’après Trade Data Monitor, données 2024</a:t>
            </a:r>
            <a:endParaRPr lang="fr-FR" dirty="0"/>
          </a:p>
        </p:txBody>
      </p:sp>
      <p:sp>
        <p:nvSpPr>
          <p:cNvPr id="12" name="ZoneTexte 11"/>
          <p:cNvSpPr txBox="1"/>
          <p:nvPr userDrawn="1"/>
        </p:nvSpPr>
        <p:spPr>
          <a:xfrm>
            <a:off x="166796" y="225532"/>
            <a:ext cx="11858405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Principaux postes (en valeur)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En provenance de</a:t>
            </a:r>
            <a:r>
              <a:rPr lang="fr-FR" sz="1500" b="1" baseline="0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 France</a:t>
            </a:r>
            <a:endParaRPr lang="fr-FR" sz="1500" b="1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1526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27270668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4" y="4002520"/>
            <a:ext cx="34785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Valeur unitaire CAF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73689939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Répartition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179933556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21877" y="4002520"/>
            <a:ext cx="29519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Valeur unitaire CAF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Appellations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238455902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Suisse – Vins et spiritueux Source : douane suisse,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35682456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Suisse – Vins et spiritueux Source : douane suisse,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33746804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1541389308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39480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1658" y="5767702"/>
            <a:ext cx="394716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Valeur</a:t>
            </a:r>
            <a:r>
              <a:rPr lang="fr-FR" sz="1500" b="1" baseline="0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 unitaire CAF d’un litre</a:t>
            </a:r>
            <a:endParaRPr lang="fr-FR" sz="1500" b="1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  <p:sp>
        <p:nvSpPr>
          <p:cNvPr id="12" name="ZoneTexte 11"/>
          <p:cNvSpPr txBox="1"/>
          <p:nvPr userDrawn="1"/>
        </p:nvSpPr>
        <p:spPr>
          <a:xfrm>
            <a:off x="4124490" y="5767701"/>
            <a:ext cx="394716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4680011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4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Suisse – Vins et spiritueux Source : douane suisse,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4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60" r:id="rId3"/>
    <p:sldLayoutId id="2147483657" r:id="rId4"/>
    <p:sldLayoutId id="2147483664" r:id="rId5"/>
    <p:sldLayoutId id="2147483659" r:id="rId6"/>
    <p:sldLayoutId id="2147483663" r:id="rId7"/>
    <p:sldLayoutId id="2147483653" r:id="rId8"/>
    <p:sldLayoutId id="2147483661" r:id="rId9"/>
    <p:sldLayoutId id="2147483662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accent4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/>
              <a:t>Suisse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4687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– Vins et spiritueux </a:t>
            </a:r>
          </a:p>
          <a:p>
            <a:r>
              <a:rPr lang="fr-FR" i="1" dirty="0" smtClean="0"/>
              <a:t>Source : douane suisse,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220410 – Vins pétillants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/>
              <a:t>La part de marché de la France, 1</a:t>
            </a:r>
            <a:r>
              <a:rPr lang="fr-FR" baseline="30000" dirty="0"/>
              <a:t>er</a:t>
            </a:r>
            <a:r>
              <a:rPr lang="fr-FR" dirty="0"/>
              <a:t> fournisseur, se consolide à </a:t>
            </a:r>
            <a:r>
              <a:rPr lang="fr-FR" dirty="0" smtClean="0"/>
              <a:t>57 </a:t>
            </a:r>
            <a:r>
              <a:rPr lang="fr-FR" dirty="0"/>
              <a:t>% en 2024. </a:t>
            </a:r>
            <a:r>
              <a:rPr lang="fr-FR" dirty="0" smtClean="0"/>
              <a:t>La valeur </a:t>
            </a:r>
            <a:r>
              <a:rPr lang="fr-FR" dirty="0"/>
              <a:t>unitaire CAF </a:t>
            </a:r>
            <a:r>
              <a:rPr lang="fr-FR" dirty="0" smtClean="0"/>
              <a:t>d’un litre de </a:t>
            </a:r>
            <a:r>
              <a:rPr lang="fr-FR" i="1" dirty="0" smtClean="0"/>
              <a:t>Pétillant </a:t>
            </a:r>
            <a:r>
              <a:rPr lang="fr-FR" i="1" dirty="0"/>
              <a:t>français </a:t>
            </a:r>
            <a:r>
              <a:rPr lang="fr-FR" dirty="0" smtClean="0"/>
              <a:t>est très supérieure à </a:t>
            </a:r>
            <a:r>
              <a:rPr lang="fr-FR" dirty="0" smtClean="0"/>
              <a:t>la </a:t>
            </a:r>
            <a:r>
              <a:rPr lang="fr-FR" dirty="0" smtClean="0"/>
              <a:t>moyenne mondiale.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298867"/>
              </p:ext>
            </p:extLst>
          </p:nvPr>
        </p:nvGraphicFramePr>
        <p:xfrm>
          <a:off x="196836" y="1763597"/>
          <a:ext cx="3922491" cy="397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2969471"/>
              </p:ext>
            </p:extLst>
          </p:nvPr>
        </p:nvGraphicFramePr>
        <p:xfrm>
          <a:off x="4119327" y="1763597"/>
          <a:ext cx="3947311" cy="397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434911"/>
              </p:ext>
            </p:extLst>
          </p:nvPr>
        </p:nvGraphicFramePr>
        <p:xfrm>
          <a:off x="8066638" y="1763597"/>
          <a:ext cx="3922491" cy="397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69831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048477" y="3004934"/>
            <a:ext cx="8095045" cy="848131"/>
          </a:xfrm>
        </p:spPr>
        <p:txBody>
          <a:bodyPr>
            <a:normAutofit/>
          </a:bodyPr>
          <a:lstStyle/>
          <a:p>
            <a:r>
              <a:rPr lang="fr-FR" dirty="0" smtClean="0"/>
              <a:t>220421/22/29 – Vins tranquilles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5532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– Vins et spiritueux </a:t>
            </a:r>
          </a:p>
          <a:p>
            <a:r>
              <a:rPr lang="fr-FR" i="1" dirty="0" smtClean="0"/>
              <a:t>Source : douane suisse,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220421/22/29 – Vins tranquilles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France, </a:t>
            </a:r>
            <a:r>
              <a:rPr lang="fr-FR" dirty="0" smtClean="0"/>
              <a:t>2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a renforcé sa part de marché </a:t>
            </a:r>
            <a:r>
              <a:rPr lang="fr-FR" dirty="0" smtClean="0"/>
              <a:t>de </a:t>
            </a:r>
            <a:r>
              <a:rPr lang="fr-FR" i="1" dirty="0" smtClean="0"/>
              <a:t>Vins tranquilles</a:t>
            </a:r>
            <a:r>
              <a:rPr lang="fr-FR" dirty="0" smtClean="0"/>
              <a:t> à 22 </a:t>
            </a:r>
            <a:r>
              <a:rPr lang="fr-FR" dirty="0"/>
              <a:t>% en </a:t>
            </a:r>
            <a:r>
              <a:rPr lang="fr-FR" dirty="0" smtClean="0"/>
              <a:t>2024, derrière l’Italie.</a:t>
            </a:r>
            <a:endParaRPr lang="fr-FR" dirty="0"/>
          </a:p>
        </p:txBody>
      </p:sp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7889869"/>
              </p:ext>
            </p:extLst>
          </p:nvPr>
        </p:nvGraphicFramePr>
        <p:xfrm>
          <a:off x="8075690" y="1763597"/>
          <a:ext cx="3943135" cy="4003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5587940"/>
              </p:ext>
            </p:extLst>
          </p:nvPr>
        </p:nvGraphicFramePr>
        <p:xfrm>
          <a:off x="166797" y="1763597"/>
          <a:ext cx="3943476" cy="4003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3276740"/>
              </p:ext>
            </p:extLst>
          </p:nvPr>
        </p:nvGraphicFramePr>
        <p:xfrm>
          <a:off x="4110273" y="1763597"/>
          <a:ext cx="3965417" cy="3534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53181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– Vins et spiritueux </a:t>
            </a:r>
          </a:p>
          <a:p>
            <a:r>
              <a:rPr lang="fr-FR" i="1" dirty="0" smtClean="0"/>
              <a:t>Source : douane française,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220421/22/29 – Vins tranquilles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part de marché des appellations </a:t>
            </a:r>
            <a:r>
              <a:rPr lang="fr-FR" dirty="0" smtClean="0"/>
              <a:t>est </a:t>
            </a:r>
            <a:r>
              <a:rPr lang="fr-FR" smtClean="0"/>
              <a:t>plutôt stable et </a:t>
            </a:r>
            <a:r>
              <a:rPr lang="fr-FR" dirty="0"/>
              <a:t>représente moins de 40 % de la part totale. </a:t>
            </a:r>
          </a:p>
          <a:p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0614835"/>
              </p:ext>
            </p:extLst>
          </p:nvPr>
        </p:nvGraphicFramePr>
        <p:xfrm>
          <a:off x="166797" y="1763595"/>
          <a:ext cx="5929204" cy="3985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7642425"/>
              </p:ext>
            </p:extLst>
          </p:nvPr>
        </p:nvGraphicFramePr>
        <p:xfrm>
          <a:off x="6096001" y="1763594"/>
          <a:ext cx="5922824" cy="3985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0911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</a:t>
            </a:r>
            <a:r>
              <a:rPr lang="fr-FR" dirty="0"/>
              <a:t>– Vins et spiritueux</a:t>
            </a:r>
          </a:p>
          <a:p>
            <a:r>
              <a:rPr lang="fr-FR" i="1" dirty="0"/>
              <a:t>Source : </a:t>
            </a:r>
            <a:r>
              <a:rPr lang="fr-FR" i="1" dirty="0" smtClean="0"/>
              <a:t>douane suisse, </a:t>
            </a:r>
            <a:r>
              <a:rPr lang="fr-FR" i="1" dirty="0"/>
              <a:t>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Suisse importe très majoritairement </a:t>
            </a:r>
            <a:r>
              <a:rPr lang="fr-FR" dirty="0" smtClean="0"/>
              <a:t>des </a:t>
            </a:r>
            <a:r>
              <a:rPr lang="fr-FR" i="1" dirty="0" smtClean="0"/>
              <a:t>Vins </a:t>
            </a:r>
            <a:r>
              <a:rPr lang="fr-FR" dirty="0" smtClean="0"/>
              <a:t>en provenance de France (92 %) en 2024. Les </a:t>
            </a:r>
            <a:r>
              <a:rPr lang="fr-FR" i="1" dirty="0" smtClean="0"/>
              <a:t>Spiritueux</a:t>
            </a:r>
            <a:r>
              <a:rPr lang="fr-FR" dirty="0" smtClean="0"/>
              <a:t> ne représentent que 5 % de ses importations.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3016412"/>
              </p:ext>
            </p:extLst>
          </p:nvPr>
        </p:nvGraphicFramePr>
        <p:xfrm>
          <a:off x="166797" y="1763597"/>
          <a:ext cx="5926185" cy="3994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4232647"/>
              </p:ext>
            </p:extLst>
          </p:nvPr>
        </p:nvGraphicFramePr>
        <p:xfrm>
          <a:off x="6092983" y="1763596"/>
          <a:ext cx="5925842" cy="3994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9900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– Vins et spiritueux </a:t>
            </a:r>
          </a:p>
          <a:p>
            <a:r>
              <a:rPr lang="fr-FR" i="1" dirty="0" smtClean="0"/>
              <a:t>Source : douane suisse,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Fournisseurs et parts de marché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part de marché </a:t>
            </a:r>
            <a:r>
              <a:rPr lang="fr-FR" dirty="0" smtClean="0"/>
              <a:t>des </a:t>
            </a:r>
            <a:r>
              <a:rPr lang="fr-FR" i="1" dirty="0" smtClean="0"/>
              <a:t>Vins et spiritueux</a:t>
            </a:r>
            <a:r>
              <a:rPr lang="fr-FR" dirty="0" smtClean="0"/>
              <a:t> de </a:t>
            </a:r>
            <a:r>
              <a:rPr lang="fr-FR" dirty="0"/>
              <a:t>la France, </a:t>
            </a:r>
            <a:r>
              <a:rPr lang="fr-FR" dirty="0" smtClean="0"/>
              <a:t>2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se consolide à </a:t>
            </a:r>
            <a:r>
              <a:rPr lang="fr-FR" dirty="0" smtClean="0"/>
              <a:t>28 </a:t>
            </a:r>
            <a:r>
              <a:rPr lang="fr-FR" dirty="0"/>
              <a:t>% en </a:t>
            </a:r>
            <a:r>
              <a:rPr lang="fr-FR" dirty="0" smtClean="0"/>
              <a:t>2024.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0720470"/>
              </p:ext>
            </p:extLst>
          </p:nvPr>
        </p:nvGraphicFramePr>
        <p:xfrm>
          <a:off x="166797" y="1763597"/>
          <a:ext cx="5926185" cy="394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8989207"/>
              </p:ext>
            </p:extLst>
          </p:nvPr>
        </p:nvGraphicFramePr>
        <p:xfrm>
          <a:off x="6092981" y="1763597"/>
          <a:ext cx="5925843" cy="394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67189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872633" y="3080767"/>
            <a:ext cx="4446734" cy="696465"/>
          </a:xfrm>
        </p:spPr>
        <p:txBody>
          <a:bodyPr>
            <a:normAutofit/>
          </a:bodyPr>
          <a:lstStyle/>
          <a:p>
            <a:r>
              <a:rPr lang="fr-FR" dirty="0" smtClean="0"/>
              <a:t>2008 – Spiritueux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8216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– Vins et spiritueux </a:t>
            </a:r>
          </a:p>
          <a:p>
            <a:r>
              <a:rPr lang="fr-FR" i="1" dirty="0" smtClean="0"/>
              <a:t>Source : douane suisse,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2008 – Spiritueux (en volume)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 est le 2</a:t>
            </a:r>
            <a:r>
              <a:rPr lang="fr-FR" baseline="30000" dirty="0" smtClean="0"/>
              <a:t>e</a:t>
            </a:r>
            <a:r>
              <a:rPr lang="fr-FR" dirty="0" smtClean="0"/>
              <a:t> fournisseur avec une part de marché de 16 % en 2024. La valeur unitaire CAF d’un litre de </a:t>
            </a:r>
            <a:r>
              <a:rPr lang="fr-FR" i="1" dirty="0" smtClean="0"/>
              <a:t>Spiritueux</a:t>
            </a:r>
            <a:r>
              <a:rPr lang="fr-FR" dirty="0" smtClean="0"/>
              <a:t> français est de 11 € en 2024, en légère progression.</a:t>
            </a:r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6116077"/>
              </p:ext>
            </p:extLst>
          </p:nvPr>
        </p:nvGraphicFramePr>
        <p:xfrm>
          <a:off x="166798" y="1763597"/>
          <a:ext cx="3943476" cy="3958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9306007"/>
              </p:ext>
            </p:extLst>
          </p:nvPr>
        </p:nvGraphicFramePr>
        <p:xfrm>
          <a:off x="4110273" y="1763596"/>
          <a:ext cx="3965417" cy="3958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3338237"/>
              </p:ext>
            </p:extLst>
          </p:nvPr>
        </p:nvGraphicFramePr>
        <p:xfrm>
          <a:off x="8075689" y="1763595"/>
          <a:ext cx="3943135" cy="3958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80192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539572" y="3083301"/>
            <a:ext cx="3112856" cy="691398"/>
          </a:xfrm>
        </p:spPr>
        <p:txBody>
          <a:bodyPr>
            <a:normAutofit/>
          </a:bodyPr>
          <a:lstStyle/>
          <a:p>
            <a:r>
              <a:rPr lang="fr-FR" dirty="0" smtClean="0"/>
              <a:t>2204 – Vins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4903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– Vins et spiritueux </a:t>
            </a:r>
          </a:p>
          <a:p>
            <a:r>
              <a:rPr lang="fr-FR" i="1" dirty="0" smtClean="0"/>
              <a:t>Source : douane suisse,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2204 – Vins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France, 1</a:t>
            </a:r>
            <a:r>
              <a:rPr lang="fr-FR" baseline="30000" dirty="0"/>
              <a:t>er</a:t>
            </a:r>
            <a:r>
              <a:rPr lang="fr-FR" dirty="0"/>
              <a:t> fournisseur, </a:t>
            </a:r>
            <a:r>
              <a:rPr lang="fr-FR" dirty="0" smtClean="0"/>
              <a:t>a une </a:t>
            </a:r>
            <a:r>
              <a:rPr lang="fr-FR" dirty="0"/>
              <a:t>part de marché </a:t>
            </a:r>
            <a:r>
              <a:rPr lang="fr-FR" dirty="0" smtClean="0"/>
              <a:t>qui recule légèrement à 37 </a:t>
            </a:r>
            <a:r>
              <a:rPr lang="fr-FR" dirty="0"/>
              <a:t>% en </a:t>
            </a:r>
            <a:r>
              <a:rPr lang="fr-FR" dirty="0" smtClean="0"/>
              <a:t>2024 pour les </a:t>
            </a:r>
            <a:r>
              <a:rPr lang="fr-FR" i="1" dirty="0" smtClean="0"/>
              <a:t>Vins</a:t>
            </a:r>
            <a:r>
              <a:rPr lang="fr-FR" dirty="0" smtClean="0"/>
              <a:t>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9555018"/>
              </p:ext>
            </p:extLst>
          </p:nvPr>
        </p:nvGraphicFramePr>
        <p:xfrm>
          <a:off x="166797" y="1763597"/>
          <a:ext cx="5926185" cy="397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4588742"/>
              </p:ext>
            </p:extLst>
          </p:nvPr>
        </p:nvGraphicFramePr>
        <p:xfrm>
          <a:off x="6092811" y="1763596"/>
          <a:ext cx="5932391" cy="39763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76476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– Vins et spiritueux </a:t>
            </a:r>
          </a:p>
          <a:p>
            <a:r>
              <a:rPr lang="fr-FR" i="1" dirty="0" smtClean="0"/>
              <a:t>Source : douane suisse,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2204 – Vins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Vins pétillants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pèse un peu plus dans les importations en provenance de France </a:t>
            </a:r>
            <a:r>
              <a:rPr lang="fr-FR" dirty="0" smtClean="0">
                <a:cs typeface="Calibri" panose="020F0502020204030204" pitchFamily="34" charset="0"/>
              </a:rPr>
              <a:t>(29 </a:t>
            </a:r>
            <a:r>
              <a:rPr lang="fr-FR" dirty="0">
                <a:cs typeface="Calibri" panose="020F0502020204030204" pitchFamily="34" charset="0"/>
              </a:rPr>
              <a:t>%) que dans les importations mondiales </a:t>
            </a:r>
            <a:r>
              <a:rPr lang="fr-FR" dirty="0" smtClean="0">
                <a:cs typeface="Calibri" panose="020F0502020204030204" pitchFamily="34" charset="0"/>
              </a:rPr>
              <a:t>(19 </a:t>
            </a:r>
            <a:r>
              <a:rPr lang="fr-FR" dirty="0">
                <a:cs typeface="Calibri" panose="020F0502020204030204" pitchFamily="34" charset="0"/>
              </a:rPr>
              <a:t>%).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4793078"/>
              </p:ext>
            </p:extLst>
          </p:nvPr>
        </p:nvGraphicFramePr>
        <p:xfrm>
          <a:off x="166796" y="1763596"/>
          <a:ext cx="5926185" cy="3958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1565238"/>
              </p:ext>
            </p:extLst>
          </p:nvPr>
        </p:nvGraphicFramePr>
        <p:xfrm>
          <a:off x="6092980" y="1763595"/>
          <a:ext cx="5932221" cy="3958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1994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986135" y="3024052"/>
            <a:ext cx="6219730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220410 – Vins pétillants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1932630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462</Words>
  <Application>Microsoft Office PowerPoint</Application>
  <PresentationFormat>Grand écran</PresentationFormat>
  <Paragraphs>54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53</cp:revision>
  <dcterms:created xsi:type="dcterms:W3CDTF">2025-04-03T15:40:27Z</dcterms:created>
  <dcterms:modified xsi:type="dcterms:W3CDTF">2025-09-04T13:42:49Z</dcterms:modified>
</cp:coreProperties>
</file>