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Conjoncturel </a:t>
            </a:r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95992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CD2313-F32A-4047-A67E-2FE9027DF2F7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2023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2023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0F66526-9CA7-D4B7-2377-A23D7B70E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51528"/>
              </p:ext>
            </p:extLst>
          </p:nvPr>
        </p:nvGraphicFramePr>
        <p:xfrm>
          <a:off x="126242" y="6662699"/>
          <a:ext cx="6605516" cy="902519"/>
        </p:xfrm>
        <a:graphic>
          <a:graphicData uri="http://schemas.openxmlformats.org/drawingml/2006/table">
            <a:tbl>
              <a:tblPr/>
              <a:tblGrid>
                <a:gridCol w="1256177">
                  <a:extLst>
                    <a:ext uri="{9D8B030D-6E8A-4147-A177-3AD203B41FA5}">
                      <a16:colId xmlns:a16="http://schemas.microsoft.com/office/drawing/2014/main" val="1816957831"/>
                    </a:ext>
                  </a:extLst>
                </a:gridCol>
                <a:gridCol w="1377840">
                  <a:extLst>
                    <a:ext uri="{9D8B030D-6E8A-4147-A177-3AD203B41FA5}">
                      <a16:colId xmlns:a16="http://schemas.microsoft.com/office/drawing/2014/main" val="3167417026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626815797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4309135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989959151"/>
                    </a:ext>
                  </a:extLst>
                </a:gridCol>
              </a:tblGrid>
              <a:tr h="5532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83" marR="7583" marT="758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4550"/>
                  </a:ext>
                </a:extLst>
              </a:tr>
              <a:tr h="349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83" marR="7583" marT="758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9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5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t>Comparaison de l’indice de ventes en valeur à la fin du mois de Janvier 2026, par rapport à celui de la période de référence (2023) selon les strates</a:t>
            </a:r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Très 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Très 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Très 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Très 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très petits faiseurs est inférieur à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petits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Moyen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Moyen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Moyen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Moyen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moyens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gros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Très 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Très 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Très 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Très 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très gros faiseurs est supérieur à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proche de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633</Words>
  <Application>Microsoft Office PowerPoint</Application>
  <PresentationFormat>Format A4 (210 x 297 mm)</PresentationFormat>
  <Paragraphs>83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Manon CABREJAS</cp:lastModifiedBy>
  <cp:revision>46</cp:revision>
  <dcterms:created xsi:type="dcterms:W3CDTF">2025-01-07T08:04:05Z</dcterms:created>
  <dcterms:modified xsi:type="dcterms:W3CDTF">2026-02-18T13:57:25Z</dcterms:modified>
</cp:coreProperties>
</file>