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24" r:id="rId4"/>
    <p:sldId id="270" r:id="rId5"/>
    <p:sldId id="283" r:id="rId6"/>
    <p:sldId id="303" r:id="rId7"/>
    <p:sldId id="269" r:id="rId8"/>
    <p:sldId id="284" r:id="rId9"/>
    <p:sldId id="304" r:id="rId10"/>
    <p:sldId id="259" r:id="rId11"/>
    <p:sldId id="285" r:id="rId12"/>
    <p:sldId id="305" r:id="rId13"/>
    <p:sldId id="260" r:id="rId14"/>
    <p:sldId id="286" r:id="rId15"/>
    <p:sldId id="306" r:id="rId16"/>
    <p:sldId id="261" r:id="rId17"/>
    <p:sldId id="287" r:id="rId18"/>
    <p:sldId id="307" r:id="rId19"/>
    <p:sldId id="262" r:id="rId20"/>
    <p:sldId id="288" r:id="rId21"/>
    <p:sldId id="308" r:id="rId22"/>
    <p:sldId id="263" r:id="rId23"/>
    <p:sldId id="289" r:id="rId24"/>
    <p:sldId id="309" r:id="rId25"/>
    <p:sldId id="264" r:id="rId26"/>
    <p:sldId id="290" r:id="rId27"/>
    <p:sldId id="310" r:id="rId28"/>
    <p:sldId id="265" r:id="rId29"/>
    <p:sldId id="291" r:id="rId30"/>
    <p:sldId id="311" r:id="rId31"/>
    <p:sldId id="266" r:id="rId32"/>
    <p:sldId id="292" r:id="rId33"/>
    <p:sldId id="312" r:id="rId34"/>
    <p:sldId id="271" r:id="rId35"/>
    <p:sldId id="293" r:id="rId36"/>
    <p:sldId id="313" r:id="rId37"/>
    <p:sldId id="272" r:id="rId38"/>
    <p:sldId id="294" r:id="rId39"/>
    <p:sldId id="314" r:id="rId40"/>
    <p:sldId id="273" r:id="rId41"/>
    <p:sldId id="295" r:id="rId42"/>
    <p:sldId id="315" r:id="rId43"/>
    <p:sldId id="274" r:id="rId44"/>
    <p:sldId id="296" r:id="rId45"/>
    <p:sldId id="316" r:id="rId46"/>
    <p:sldId id="275" r:id="rId47"/>
    <p:sldId id="297" r:id="rId48"/>
    <p:sldId id="317" r:id="rId49"/>
    <p:sldId id="276" r:id="rId50"/>
    <p:sldId id="318" r:id="rId51"/>
    <p:sldId id="319" r:id="rId52"/>
    <p:sldId id="277" r:id="rId53"/>
    <p:sldId id="299" r:id="rId54"/>
    <p:sldId id="320" r:id="rId55"/>
    <p:sldId id="278" r:id="rId56"/>
    <p:sldId id="300" r:id="rId57"/>
    <p:sldId id="321" r:id="rId58"/>
    <p:sldId id="279" r:id="rId59"/>
    <p:sldId id="301" r:id="rId60"/>
    <p:sldId id="322" r:id="rId61"/>
    <p:sldId id="280" r:id="rId62"/>
    <p:sldId id="302" r:id="rId63"/>
    <p:sldId id="323" r:id="rId6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image" Target="../media/image8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 Id="rId3"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 Id="rId3" Type="http://schemas.openxmlformats.org/officeDocument/2006/relationships/image" Target="../media/image10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 Id="rId3" Type="http://schemas.openxmlformats.org/officeDocument/2006/relationships/image" Target="../media/image1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 Id="rId3" Type="http://schemas.openxmlformats.org/officeDocument/2006/relationships/image" Target="../media/image1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 Id="rId3" Type="http://schemas.openxmlformats.org/officeDocument/2006/relationships/image" Target="../media/image1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 Id="rId3" Type="http://schemas.openxmlformats.org/officeDocument/2006/relationships/image" Target="../media/image1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 Id="rId3" Type="http://schemas.openxmlformats.org/officeDocument/2006/relationships/image" Target="../media/image1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 Id="rId3" Type="http://schemas.openxmlformats.org/officeDocument/2006/relationships/image" Target="../media/image1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8.png"/><Relationship Id="rId3" Type="http://schemas.openxmlformats.org/officeDocument/2006/relationships/image" Target="../media/image1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 Id="rId3" Type="http://schemas.openxmlformats.org/officeDocument/2006/relationships/image" Target="../media/image1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png"/><Relationship Id="rId3" Type="http://schemas.openxmlformats.org/officeDocument/2006/relationships/image" Target="../media/image1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8.png"/><Relationship Id="rId3" Type="http://schemas.openxmlformats.org/officeDocument/2006/relationships/image" Target="../media/image1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4.png"/><Relationship Id="rId3" Type="http://schemas.openxmlformats.org/officeDocument/2006/relationships/image" Target="../media/image1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6.png"/><Relationship Id="rId3" Type="http://schemas.openxmlformats.org/officeDocument/2006/relationships/image" Target="../media/image1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8.png"/><Relationship Id="rId5" Type="http://schemas.openxmlformats.org/officeDocument/2006/relationships/image" Target="../media/image159.png"/><Relationship Id="rId6" Type="http://schemas.openxmlformats.org/officeDocument/2006/relationships/image" Target="../media/image160.png"/><Relationship Id="rId7" Type="http://schemas.openxmlformats.org/officeDocument/2006/relationships/image" Target="../media/image1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2.png"/><Relationship Id="rId3" Type="http://schemas.openxmlformats.org/officeDocument/2006/relationships/image" Target="../media/image1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4.png"/><Relationship Id="rId3" Type="http://schemas.openxmlformats.org/officeDocument/2006/relationships/image" Target="../media/image1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par Façade</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48E7E96-5CE3-4465-AE35-E69EFD0972B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uilvine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uilvine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uilvine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uilvine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Guilvinec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D26DE6-AFAB-4B9B-8F7C-1DAA3A78D0A2}"/>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CE91216-FDDD-4721-885A-55C1260FE1B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V.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Guilvinec, l’instabilité des prix pour le mois de janvier 2026 est similaire que celle observée en janvier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Guilvinec, en janvier 2026 comparé aux mois de janvier de 2021 à 2025, le nombre d’acheteurs est plus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85328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D751498F-43FE-4C29-A5CC-F51EA7358E31}"/>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94D7BFD-1B8B-477E-9612-3385967ADFC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V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Guilvinec, l’instabilité des prix pour le mois de janvier 2026 est moins importante que celle observée en janvier de 2021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Guilvinec, en janvier 2026 comparé aux mois de janvier de 2021 à 2025, le nombre d’acheteurs est un peu plus important, le nombre de transactions est moins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cardine franche de la criée du Guilvinec, l’instabilité des prix pour le mois de janvier 2026 est un peu moins importante que celle observée en janvier de 2021 à 2025, ce qui signifie que le risque prix des producteurs a légèrement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cardine franche de la criée du Guilvinec, en janvier 2026 comparé aux mois de janvier de 2021 à 2025, le nombre d’acheteurs est plus important, le nombre de transactions est beaucoup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lieu jaune de la criée du Guilvinec, l’instabilité des prix pour le mois de janvier 2026 est un peu moins importante que celle observée en janvier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lieu jaune de la criée du Guilvinec, en janvier 2026 comparé aux mois de janvier de 2021 à 2025, le nombre d’acheteurs est beaucoup plus important, le nombre de transactions est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511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B9E75FF-75A5-4481-8ED0-4882FAAA56D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es sables d'Olon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es sables d'Olon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es sables d'Olon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es sables d'Olon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des sables d olonne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4409010-3853-4649-84CC-8F500BEE130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4D3BCDF-BB7A-4E05-B103-2328827B68A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des sables d olonne, l’instabilité des prix pour le mois de janvier 2026 est un peu moins importante que celle observée en janvier de 2021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des sables d olonne, en janvier 2026 comparé aux mois de janvier de 2021 à 2025, le nombre d’acheteurs est un peu moins important, le nombre de transactions est un peu moins important. De plus, la concurrence a diminué, ce qui signifie que le pouvoir de marché des gros acheteurs a augmenté.</a:t>
            </a:r>
          </a:p>
        </p:txBody>
      </p:sp>
    </p:spTree>
    <p:extLst>
      <p:ext uri="{BB962C8B-B14F-4D97-AF65-F5344CB8AC3E}">
        <p14:creationId xmlns:p14="http://schemas.microsoft.com/office/powerpoint/2010/main" val="4415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91A6789-1C0D-44E1-9859-B354AC8E2E0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28A219-B6E4-4F61-A92B-ABC5898145B5}"/>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S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des sables d olonne, l’instabilité des prix pour le mois de janvier 2026 est beaucoup moins importante que celle observée en janvier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des sables d olonne, en janvier 2026 comparé aux mois de janvier de 2021 à 2025, le nombre d’acheteurs est un peu moins important, le nombre de transactions est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des sables d olonne, l’instabilité des prix pour le mois de janvier 2026 est plus importante que celle observée en janvier de 2021 à 2025, ce qui signifie que le risque prix des producteurs a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des sables d olonne, en janvier 2026 comparé aux mois de janvier de 2021 à 2025, le nombre d’acheteurs est un peu moins important, le nombre de transactions est un peu plus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des sables d olonne, l’instabilité des prix pour le mois de janvier 2026 est un peu moins importante que celle observée en janvier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des sables d olonne, en janvier 2026 comparé aux mois de janvier de 2021 à 2025, le nombre d’acheteurs est un peu moins important, le nombre de transactions est similaire. De plus, la concurrence a diminué, ce qui signifie que le pouvoir de marché des gros acheteurs a augmenté.</a:t>
            </a:r>
          </a:p>
        </p:txBody>
      </p:sp>
    </p:spTree>
    <p:extLst>
      <p:ext uri="{BB962C8B-B14F-4D97-AF65-F5344CB8AC3E}">
        <p14:creationId xmlns:p14="http://schemas.microsoft.com/office/powerpoint/2010/main" val="40676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9233A5B-56C5-4602-95C8-039CF98740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Oléro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Oléro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Oléro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Oléro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d'Oleron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523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DD7FDF8-FC14-4A97-87C9-394D30867700}"/>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A4786720-8EFA-47B3-8F96-6629EA2FBBB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8109D40-0BC6-4A5C-A5B8-05E33E26E88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I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d'Oleron, l’instabilité des prix pour le mois de janvier 2026 est un peu moins importante que celle observée en janvier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d'Oleron, en janvier 2026 comparé aux mois de janvier de 2021 à 2025, le nombre d’acheteurs est similaire, le nombre de transactions est similaire.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79067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C90B2EC-C592-42D0-A592-295F83809E8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2855439-77C7-4C14-AD00-3132B157EC8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I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d'Oleron,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d'Oleron, en janvier 2026 comparé aux mois de janvier de 2021 à 2025, le nombre d’acheteurs est un peu moins important, le nombre de transactions est moins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d'Oleron, l’instabilité des prix pour le mois de janvier 2026 est beaucoup plus importante que celle observée en janvier de 2021 à 2025, ce qui signifie que le risque prix des producteurs a fortement augmenté. Parallèlement, l’instabilité des volumes est plus important, ce qui signifie que le risque d’approvisionnement des acheteurs a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d'Oleron, en janvier 2026 comparé aux mois de janvier de 2021 à 2025, le nombre d’acheteurs est similaire,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d'Oleron, l’instabilité des prix pour le mois de janvier 2026 est beaucoup moins importante que celle observée en janvier de 2021 à 2025, ce qui signifie que le risque prix des producteurs a fortement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d'Oleron, en janvier 2026 comparé aux mois de janvier de 2021 à 2025, le nombre d’acheteurs est similaire, le nombre de transactions est un peu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31207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92AD62-FB44-4C19-A088-2F6034A0976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aint-jean de luz.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aint-jean de luz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aint-jean de luz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aint-jean de luz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Saint-jean de luz Cibou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6610A7-7C41-4C8F-8F7D-12E9ED124551}"/>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351E8DBA-BEE1-481B-B9A5-79A99D96995A}"/>
              </a:ext>
            </a:extLst>
          </p:cNvPr>
          <p:cNvSpPr txBox="1"/>
          <p:nvPr/>
        </p:nvSpPr>
        <p:spPr>
          <a:xfrm>
            <a:off x="1473200" y="-30778"/>
            <a:ext cx="3911600" cy="461665"/>
          </a:xfrm>
          <a:prstGeom prst="rect">
            <a:avLst/>
          </a:prstGeom>
          <a:noFill/>
        </p:spPr>
        <p:txBody>
          <a:bodyPr wrap="square" rtlCol="0">
            <a:spAutoFit/>
          </a:bodyPr>
          <a:lstStyle/>
          <a:p>
            <a:pPr algn="ctr"/>
            <a:r>
              <a:rPr lang="fr-FR" sz="2400" dirty="0"/>
              <a:t>Synthèse</a:t>
            </a:r>
          </a:p>
        </p:txBody>
      </p:sp>
      <p:pic>
        <p:nvPicPr>
          <p:cNvPr id="5" name="Image 4">
            <a:extLst>
              <a:ext uri="{FF2B5EF4-FFF2-40B4-BE49-F238E27FC236}">
                <a16:creationId xmlns:a16="http://schemas.microsoft.com/office/drawing/2014/main" id="{B70A5268-40B8-43DA-9E9D-3BD77FF1DD30}"/>
              </a:ext>
            </a:extLst>
          </p:cNvPr>
          <p:cNvPicPr>
            <a:picLocks noChangeAspect="1"/>
          </p:cNvPicPr>
          <p:nvPr/>
        </p:nvPicPr>
        <p:blipFill>
          <a:blip r:embed="rId2"/>
          <a:stretch>
            <a:fillRect/>
          </a:stretch>
        </p:blipFill>
        <p:spPr bwMode="auto">
          <a:xfrm>
            <a:off x="4802658" y="8686283"/>
            <a:ext cx="2055342" cy="1102740"/>
          </a:xfrm>
          <a:prstGeom prst="rect">
            <a:avLst/>
          </a:prstGeom>
        </p:spPr>
      </p:pic>
      <p:sp>
        <p:nvSpPr>
          <p:cNvPr id="6" name="Rectangle 5">
            <a:extLst>
              <a:ext uri="{FF2B5EF4-FFF2-40B4-BE49-F238E27FC236}">
                <a16:creationId xmlns:a16="http://schemas.microsoft.com/office/drawing/2014/main" id="{72ACFF33-A1E9-4553-BC78-69FA09B98D46}"/>
              </a:ext>
            </a:extLst>
          </p:cNvPr>
          <p:cNvSpPr/>
          <p:nvPr/>
        </p:nvSpPr>
        <p:spPr>
          <a:xfrm>
            <a:off x="278409" y="469062"/>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 name="ZoneTexte 7">
            <a:extLst>
              <a:ext uri="{FF2B5EF4-FFF2-40B4-BE49-F238E27FC236}">
                <a16:creationId xmlns:a16="http://schemas.microsoft.com/office/drawing/2014/main" id="{D527B190-523F-4C5F-BD9E-E938B55BD2A9}"/>
              </a:ext>
            </a:extLst>
          </p:cNvPr>
          <p:cNvSpPr txBox="1"/>
          <p:nvPr/>
        </p:nvSpPr>
        <p:spPr>
          <a:xfrm>
            <a:off x="333000" y="469062"/>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pic>
        <p:nvPicPr>
          <p:cNvPr id="8" name="Picture 7" descr="table_stylized.png"/>
          <p:cNvPicPr>
            <a:picLocks noChangeAspect="1"/>
          </p:cNvPicPr>
          <p:nvPr/>
        </p:nvPicPr>
        <p:blipFill>
          <a:blip r:embed="rId3"/>
          <a:srcRect t="25000" b="25000"/>
          <a:stretch>
            <a:fillRect/>
          </a:stretch>
        </p:blipFill>
        <p:spPr>
          <a:xfrm>
            <a:off x="0" y="3362400"/>
            <a:ext cx="4802400" cy="1461599"/>
          </a:xfrm>
          <a:prstGeom prst="rect">
            <a:avLst/>
          </a:prstGeom>
        </p:spPr>
      </p:pic>
      <p:sp>
        <p:nvSpPr>
          <p:cNvPr id="9" name="TextBox 8"/>
          <p:cNvSpPr txBox="1"/>
          <p:nvPr/>
        </p:nvSpPr>
        <p:spPr>
          <a:xfrm>
            <a:off x="334800" y="2512800"/>
            <a:ext cx="6192000" cy="522000"/>
          </a:xfrm>
          <a:prstGeom prst="rect">
            <a:avLst/>
          </a:prstGeom>
          <a:noFill/>
        </p:spPr>
        <p:txBody>
          <a:bodyPr wrap="square">
            <a:spAutoFit/>
          </a:bodyPr>
          <a:lstStyle/>
          <a:p>
            <a:pPr>
              <a:defRPr sz="1700"/>
            </a:pPr>
            <a:r>
              <a:t>Comparaison de l’indice de ventes en valeur à la fin du mois de Janvier 2026, par rapport à celui de la période de référence (2021) selon les strates</a:t>
            </a:r>
          </a:p>
        </p:txBody>
      </p:sp>
      <p:pic>
        <p:nvPicPr>
          <p:cNvPr id="10" name="Picture 9" descr="table_stylized.png"/>
          <p:cNvPicPr>
            <a:picLocks noChangeAspect="1"/>
          </p:cNvPicPr>
          <p:nvPr/>
        </p:nvPicPr>
        <p:blipFill>
          <a:blip r:embed="rId4"/>
          <a:stretch>
            <a:fillRect/>
          </a:stretch>
        </p:blipFill>
        <p:spPr>
          <a:xfrm>
            <a:off x="0" y="4968000"/>
            <a:ext cx="4802400" cy="4381200"/>
          </a:xfrm>
          <a:prstGeom prst="rect">
            <a:avLst/>
          </a:prstGeom>
        </p:spPr>
      </p:pic>
    </p:spTree>
    <p:extLst>
      <p:ext uri="{BB962C8B-B14F-4D97-AF65-F5344CB8AC3E}">
        <p14:creationId xmlns:p14="http://schemas.microsoft.com/office/powerpoint/2010/main" val="42007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24EC2-B53A-4428-891E-0CC210DE3BFF}"/>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FAE49AB-CF6B-4AE2-83EE-B48C3108F64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7CA2555-A457-41B0-92CE-88CC4132169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J.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Saint-jean de luz Cibou, l’instabilité des prix pour le mois de janvier 2026 est beaucoup moins importante que celle observée en janvier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Saint-jean de luz Cibou, en janvier 2026 comparé aux mois de janvier de 2021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46950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538BCD6-8135-496B-A2EF-EB15DC6BB8E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018BF41-640F-465A-AB6B-637782DCCBD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J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merlu de la criée de Saint-jean de luz Cibou, l’instabilité des prix pour le mois de janvier 2026 est moins importante que celle observée en janvier de 2021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merlu de la criée de Saint-jean de luz Cibou, en janvier 2026 comparé aux mois de janvier de 2021 à 2025, le nombre d’acheteurs est moins important, le nombre de transactions est beaucoup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de Saint-jean de luz Cibou,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de Saint-jean de luz Cibou, en janvier 2026 comparé aux mois de janvier de 2021 à 2025, le nombre d’acheteurs est moins important, le nombre de transactions est un peu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Saint-jean de luz Cibou, l’instabilité des prix pour le mois de janvier 2026 est un peu plus importante que celle observée en janvier de 2021 à 2025, ce qui signifie que le risque prix des producteurs a légèrement augmenté.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Saint-jean de luz Cibou, en janvier 2026 comparé aux mois de janvier de 2021 à 2025, le nombre d’acheteurs est similaire, le nombre de transactions est moins important. De plus, la concurrence a diminué, ce qui signifie que le pouvoir de marché des gros acheteurs a augmenté.</a:t>
            </a:r>
          </a:p>
        </p:txBody>
      </p:sp>
    </p:spTree>
    <p:extLst>
      <p:ext uri="{BB962C8B-B14F-4D97-AF65-F5344CB8AC3E}">
        <p14:creationId xmlns:p14="http://schemas.microsoft.com/office/powerpoint/2010/main" val="50491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437FEC-62EE-458B-9B19-4CC3A5B874C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a Turba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a Turba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a Turba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a Turba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La Turballe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95AE5C-B0DF-45CF-89F5-1DBAF62F216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C51F80-5575-4D35-AF41-26660A25351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0E7E3DD-9169-42A6-B91D-A81C31BEC9B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T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La Turballe, l’instabilité des prix pour le mois de janvier 2026 est un peu plus importante que celle observée en janvier de 2021 à 2025, ce qui signifie que le risque prix des producteurs a légèrement augmenté.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La Turballe, en janvier 2026 comparé aux mois de janvier de 2021 à 2025, le nombre d’acheteurs est un peu plus important, le nombre de transactions est un peu moins important. De plus, la concurrence a diminué, ce qui signifie que le pouvoir de marché des gros acheteurs a augmenté.</a:t>
            </a:r>
          </a:p>
        </p:txBody>
      </p:sp>
    </p:spTree>
    <p:extLst>
      <p:ext uri="{BB962C8B-B14F-4D97-AF65-F5344CB8AC3E}">
        <p14:creationId xmlns:p14="http://schemas.microsoft.com/office/powerpoint/2010/main" val="247106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A7023DA-5392-426B-98ED-8CEF32CCAD3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64C9B8-4943-4C8C-B152-E7DBA98457E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T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seiche de la criée de La Turballe, l’instabilité des prix pour le mois de janvier 2026 est moins importante que celle observée en janvier de 2021 à 2025, ce qui signifie que le risque prix des producteurs a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seiche de la criée de La Turballe, en janvier 2026 comparé aux mois de janvier de 2021 à 2025, le nombre d’acheteurs est un peu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La Turballe, l’instabilité des prix pour le mois de janvier 2026 est un peu moins importante que celle observée en janvier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La Turballe, en janvier 2026 comparé aux mois de janvier de 2021 à 2025, le nombre d’acheteurs est similaire, le nombre de transactions est beaucoup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sole de la criée de La Turballe, l’instabilité des prix pour le mois de janvier 2026 est moins importante que celle observée en janvier de 2021 à 2025, ce qui signifie que le risque prix des producteurs a diminué. Parallèlement, l’instabilité des volumes est beaucoup plus important, ce qui signifie que le risque d’approvisionnement des acheteurs a fortement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sole de la criée de La Turballe, en janvier 2026 comparé aux mois de janvier de 2021 à 2025, le nombre d’acheteurs est un peu plus important, le nombre de transactions est plus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42353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2C96FF6-27DC-4143-AEB0-AEF430199C3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Concarnea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Concarnea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Concarnea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Concarnea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Concarneau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F04225-4409-47E2-919B-B5328106919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5A6A0B7-BA9E-453B-961C-05FD4483EAC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1AD5A46-F25F-4049-B9E0-1AE8F2529A3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Concarneau,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Concarneau, en janvier 2026 comparé aux mois de janvier de 2021 à 2025, le nombre d’acheteurs est similaire, le nombre de transactions est beaucoup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22345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4E863C-80E3-4EFB-AE5E-A610D52EFEE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46E06D-DA5C-4A4C-90A9-D7CF2EF0031C}"/>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C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langoustine de la criée de Concarneau, l’instabilité des prix pour le mois de janvier 2026 est moins importante que celle observée en janvier de 2021 à 2025, ce qui signifie que le risque prix des producteurs a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langoustine de la criée de Concarneau, en janvier 2026 comparé aux mois de janvier de 2021 à 2025, le nombre d’acheteurs est un peu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de Concarneau, l’instabilité des prix pour le mois de janvier 2026 est un peu moins importante que celle observée en janvier de 2021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de Concarneau, en janvier 2026 comparé aux mois de janvier de 2021 à 2025, le nombre d’acheteurs est similaire, le nombre de transactions est moins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Concarneau, l’instabilité des prix pour le mois de janvier 2026 est beaucoup plus importante que celle observée en janvier de 2021 à 2025, ce qui signifie que le risque prix des producteurs a fortement augmenté.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Concarneau, en janvier 2026 comparé aux mois de janvier de 2021 à 2025, le nombre d’acheteurs est similaire, le nombre de transactions est un peu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6129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B071F24-D472-404D-957B-E6430873C6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Croisi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Croisi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Croisi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Croisi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Croisic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910079-C60E-4EAA-8864-9446B649BBB3}"/>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FE80DA9-EF41-4E81-823B-413A3E0B4E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17ED84B-D15B-447F-9181-9FBB7C0E2CE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Croisic,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Croisic, en janvier 2026 comparé aux mois de janvier de 2021 à 2025, le nombre d’acheteurs est similaire, le nombre de transactions est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7974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817759"/>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p>
          <a:p>
            <a:pPr algn="just">
              <a:lnSpc>
                <a:spcPct val="107000"/>
              </a:lnSpc>
              <a:spcAft>
                <a:spcPts val="8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p>
          <a:p>
            <a:pPr algn="just">
              <a:lnSpc>
                <a:spcPct val="107000"/>
              </a:lnSpc>
              <a:spcAft>
                <a:spcPts val="800"/>
              </a:spcAft>
            </a:pP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F0DE44-684A-46CB-A906-4136F14C9F22}"/>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312248-3D7B-49C4-B89D-B2F69990273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R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Croisic,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Croisic, en janvier 2026 comparé aux mois de janvier de 2021 à 2025, le nombre d’acheteurs est beaucoup plus important, le nombre de transactions est beaucoup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du Croisic, l’instabilité des prix pour le mois de janvier 2026 est moins importante que celle observée en janvier de 2021 à 2025, ce qui signifie que le risque prix des producteurs a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du Croisic, en janvier 2026 comparé aux mois de janvier de 2021 à 2025, le nombre d’acheteurs est similaire, le nombre de transactions est moins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calmars côtiers de la criée du Croisic, l’instabilité des prix pour le mois de janvier 2026 est moins importante que celle observée en janvier de 2021 à 2025, ce qui signifie que le risque prix des producteurs a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calmars côtiers de la criée du Croisic, en janvier 2026 comparé aux mois de janvier de 2021 à 2025, le nombre d’acheteurs est un peu plus important, le nombre de transactions est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55185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E640CA7-D2B9-47D7-84F7-8A3F29CDFB5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de la Manche et de la Mer du nord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8D6CA0E-9D78-48EB-9495-FF40A69C51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2D85CA1-D411-4D47-AC08-5139E7C9605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M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la Manche et de la Mer du nord, l’instabilité des prix pour le mois de janvier 2026 est similaire que celle observée en janvier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la Manche et de la Mer du nord, en janvier 2026 comparé aux mois de janvier de 2021 à 2025, le nombre d’acheteurs est similaire,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04323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44F9459-6E53-44C8-8002-DB2D0BB1985C}"/>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DDEA63D-5194-46E5-B84B-10CA3609B38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M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l’ensemble des criées de la Manche et de la Mer du nord,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l’ensemble des criées de la Manche et de la Mer du nord, en janvier 2026 comparé aux mois de janvier de 2021 à 2025, le nombre d’acheteurs est un peu plus important, le nombre de transactions est plus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l’ensemble des criées de la Manche et de la Mer du nord, l’instabilité des prix pour le mois de janvier 2026 est plus importante que celle observée en janvier de 2021 à 2025, ce qui signifie que le risque prix des producteurs a augmenté. Parallèlement, l’instabilité des volumes est un peu plus important, ce qui signifie que le risque d’approvisionnement des acheteurs a légèrement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l’ensemble des criées de la Manche et de la Mer du nord, en janvier 2026 comparé aux mois de janvier de 2021 à 2025, le nombre d’acheteurs est un peu moins important, le nombre de transactions est un peu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l’ensemble des criées de la Manche et de la Mer du nord, l’instabilité des prix pour le mois de janvier 2026 est plus importante que celle observée en janvier de 2021 à 2025, ce qui signifie que le risque prix des producteurs a augmenté.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l’ensemble des criées de la Manche et de la Mer du nord, en janvier 2026 comparé aux mois de janvier de 2021 à 2025, le nombre d’acheteurs est similaire, le nombre de transactions est beaucoup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7730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4C6C08D-7CD7-4207-9818-0AFF154308F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Boulogne-sur-me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Boulogne-sur-me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Boulogne-sur-me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Boulogne-sur-me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Boulogne-sur-mer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19AF6C-CF1E-47F3-86BC-D63030C6C8C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AD080D4-7A6F-4FED-8268-43B641E1DB5F}"/>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FF9024D-EBA8-49AA-A6ED-C5C59F593B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B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Boulogne-sur-mer, l’instabilité des prix pour le mois de janvier 2026 est similaire que celle observée en janvier de 2021 à 2025, ce qui signifie que le risque prix des producteurs est inchangé. Parallèlement, l’instabilité des volumes est plus important, ce qui signifie que le risque d’approvisionnement des acheteurs a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Boulogne-sur-mer, en janvier 2026 comparé aux mois de janvier de 2021 à 2025, le nombre d’acheteurs est un peu moins important, le nombre de transactions est un peu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417469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3548BA9-A4B2-4728-9D35-8860C5BF9E7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1ACEE93-51BB-49A1-BBC2-30C89698666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BL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calmars côtiers de la criée de Boulogne-sur-mer, l’instabilité des prix pour le mois de janvier 2026 est beaucoup plus importante que celle observée en janvier de 2021 à 2025, ce qui signifie que le risque prix des producteurs a fortement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calmars côtiers de la criée de Boulogne-sur-mer, en janvier 2026 comparé aux mois de janvier de 2021 à 2025, le nombre d’acheteurs est similaire, le nombre de transactions est moins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coquille st-jacques de la criée de Boulogne-sur-mer, l’instabilité des prix pour le mois de janvier 2026 est un peu plus importante que celle observée en janvier de 2021 à 2025, ce qui signifie que le risque prix des producteurs a légèrement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coquille st-jacques de la criée de Boulogne-sur-mer, en janvier 2026 comparé aux mois de janvier de 2021 à 2025, le nombre d’acheteurs est similaire, le nombre de transactions est beaucoup plus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rouget de roche de la criée de Boulogne-sur-mer,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rouget de roche de la criée de Boulogne-sur-mer, en janvier 2026 comparé aux mois de janvier de 2021 à 2025, le nombre d’acheteurs est similaire, le nombre de transactions est similaire.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316397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3F81BC7-E359-4300-A74E-279972D8B7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Erquy.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Erquy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Erquy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Erquy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d'Erquy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13006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A4381F-5762-4943-9586-1CCABFFA08B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5A75A80-69E5-4755-8CD6-70B25EFB9731}"/>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E8EBA69B-33BF-4299-94D8-0DDA3B86A5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E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d'Erquy, l’instabilité des prix pour le mois de janvier 2026 est un peu moins importante que celle observée en janvier de 2021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d'Erquy, en janvier 2026 comparé aux mois de janvier de 2021 à 2025, le nombre d’acheteurs est un peu moins important,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547548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8E8203F-766A-41C2-AED2-77473896825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DCB2BF8-BFED-4DC6-A348-2FDEAA673BB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E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d'Erquy,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d'Erquy, en janvier 2026 comparé aux mois de janvier de 2021 à 2025, le nombre d’acheteurs est beaucoup moins important, le nombre de transactions est beaucoup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d'Erquy, l’instabilité des prix pour le mois de janvier 2026 est similaire que celle observée en janvier de 2021 à 2025, ce qui signifie que le risque prix des producteurs est inchangé.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d'Erquy, en janvier 2026 comparé aux mois de janvier de 2021 à 2025, le nombre d’acheteurs est plus important, le nombre de transactions est beaucoup plus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d'Erquy, l’instabilité des prix pour le mois de janvier 2026 est beaucoup moins importante que celle observée en janvier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d'Erquy, en janvier 2026 comparé aux mois de janvier de 2021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7107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C9159B5-036F-44DF-8F14-4E0D2FC17E6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du Golfe de Gascogne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0015DBB-87EE-4A3C-8B30-C1D5A1A5BEC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aint-quay-portrieux.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aint-quay-portrieux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aint-quay-portrieux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aint-quay-portrieux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Saint-quay-portrieux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0333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236871-B828-4D4E-829F-DEEBD680C4D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39B50DB-997E-48E7-AA94-4B6017EE694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A7622C6-F9C8-4108-91CD-8ADCB3895EB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Saint-quay-portrieux, l’instabilité des prix pour le mois de janvier 2026 est similaire que celle observée en janvier de 2021 à 2025, ce qui signifie que le risque prix des producteurs est inchangé.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Saint-quay-portrieux, en janvier 2026 comparé aux mois de janvier de 2021 à 2025, le nombre d’acheteurs est similaire, le nombre de transactions est similaire.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40517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818DA38-D410-484D-9C32-0BB902F0D41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3473F52-BD8D-4CED-B674-4E25CA43DAD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Saint-quay-portrieux, l’instabilité des prix pour le mois de janvier 2026 est beaucoup plus importante que celle observée en janvier de 2021 à 2025, ce qui signifie que le risque prix des producteurs a fortement augmenté.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Saint-quay-portrieux, en janvier 2026 comparé aux mois de janvier de 2021 à 2025, le nombre d’acheteurs est un peu plus important, le nombre de transactions est beaucoup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 Saint-quay-portrieux, l’instabilité des prix pour le mois de janvier 2026 est un peu plus importante que celle observée en janvier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 Saint-quay-portrieux, en janvier 2026 comparé aux mois de janvier de 2021 à 2025, le nombre d’acheteurs est plus important, le nombre de transactions est beaucoup plus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seiche de la criée de Saint-quay-portrieux, l’instabilité des prix pour le mois de janvier 2026 est moins importante que celle observée en janvier de 2021 à 2025, ce qui signifie que le risque prix des producteurs a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seiche de la criée de Saint-quay-portrieux, en janvier 2026 comparé aux mois de janvier de 2021 à 2025, le nombre d’acheteurs est un peu plus important, le nombre de transactions est un peu plus important. De plus, la concurrence est inchangé, ce qui signifie que le pouvoir de marché des gros acheteurs est inchangée.</a:t>
            </a:r>
          </a:p>
        </p:txBody>
      </p:sp>
    </p:spTree>
    <p:extLst>
      <p:ext uri="{BB962C8B-B14F-4D97-AF65-F5344CB8AC3E}">
        <p14:creationId xmlns:p14="http://schemas.microsoft.com/office/powerpoint/2010/main" val="104920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55AD69B-66B3-4923-9C63-04D5A94C870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Roscoff.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Roscoff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Roscoff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Roscoff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Roscoff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416360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9E01ED-1A1D-430F-9970-75DDC8624E37}"/>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463A957-19CB-468C-8E11-CCA1C8E98F4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E4FC42E-C5FB-4955-AF09-29ACDFBE0D2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R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Roscoff, l’instabilité des prix pour le mois de janvier 2026 est un peu plus importante que celle observée en janvier de 2021 à 2025, ce qui signifie que le risque prix des producteurs a légèrement augmenté.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Roscoff, en janvier 2026 comparé aux mois de janvier de 2021 à 2025, le nombre d’acheteurs est un peu plus important, le nombre de transactions est un peu plus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91957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F22F8381-EDF0-42E4-9F3B-F0848006CFF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2C0EF3B-9164-445B-88B4-38FF6ACD49D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R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de Roscoff, l’instabilité des prix pour le mois de janvier 2026 est moins importante que celle observée en janvier de 2021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de Roscoff, en janvier 2026 comparé aux mois de janvier de 2021 à 2025, le nombre d’acheteurs est similaire, le nombre de transactions est un peu moins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Roscoff, l’instabilité des prix pour le mois de janvier 2026 est beaucoup plus importante que celle observée en janvier de 2021 à 2025, ce qui signifie que le risque prix des producteurs a fortement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Roscoff, en janvier 2026 comparé aux mois de janvier de 2021 à 2025, le nombre d’acheteurs est plus important, le nombre de transactions est un peu plus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Roscoff, l’instabilité des prix pour le mois de janvier 2026 est beaucoup plus importante que celle observée en janvier de 2021 à 2025, ce qui signifie que le risque prix des producteurs a fortement augmenté.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Roscoff, en janvier 2026 comparé aux mois de janvier de 2021 à 2025, le nombre d’acheteurs est plus important, le nombre de transactions est beaucoup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549793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B6F9588-D897-4C3A-9509-F3C97D4B8D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Port en Bess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Port en Bess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Port en Bess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Port en Bess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Port en Bessin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B5FA2F-E827-4402-A6EC-6678A2A1E57D}"/>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B1BF8C4-CD4A-44B1-A4AD-C4C74158F57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DDD6685-8972-4256-9354-B01F3B13AB7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en Bessin,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en Bessin, en janvier 2026 comparé aux mois de janvier de 2021 à 2025, le nombre d’acheteurs est un peu moins important, le nombre de transactions est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160399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9737C01-F59D-48BD-AF4A-84D41F04B12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7076429-95B6-49D9-BA01-38B98B51FBE1}"/>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Port en Bessin,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Port en Bessin, en janvier 2026 comparé aux mois de janvier de 2021 à 2025, le nombre d’acheteurs est similaire, le nombre de transactions est un peu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Port en Bessin, l’instabilité des prix pour le mois de janvier 2026 est plus importante que celle observée en janvier de 2021 à 2025, ce qui signifie que le risque prix des producteurs a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Port en Bessin, en janvier 2026 comparé aux mois de janvier de 2021 à 2025, le nombre d’acheteurs est moins important, le nombre de transactions est moins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bouclée de la criée de Port en Bessin, l’instabilité des prix pour le mois de janvier 2026 est moins importante que celle observée en janvier de 2021 à 2025, ce qui signifie que le risque prix des producteurs a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bouclée de la criée de Port en Bessin, en janvier 2026 comparé aux mois de janvier de 2021 à 2025, le nombre d’acheteurs est un peu moins important,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137916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499BF22-DA1A-46DF-BEDD-6BF7A42A2D7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criées de Méditerranée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832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B9A7824-D25B-4E5C-A0DB-7FC1DD1ABF9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43346F7-15CA-41FC-8457-C5145154F0C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du Golfe de Gascogne, l’instabilité des prix pour le mois de janvier 2026 est un peu moins importante que celle observée en janvier de 2021 à 2025, ce qui signifie que le risque prix des producteurs a légèrement diminué. Parallèlement, l’instabilité des volumes est plus important, ce qui signifie que le risque d’approvisionnement des acheteurs a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du Golfe de Gascogne, en janvier 2026 comparé aux mois de janvier de 2021 à 2025, le nombre d’acheteurs est similaire, le nombre de transactions est moins important. De plus, la concurrence a augmenté, ce qui signifie que le pouvoir de marché des gros acheteurs a diminué.</a:t>
            </a:r>
          </a:p>
        </p:txBody>
      </p:sp>
    </p:spTree>
    <p:extLst>
      <p:ext uri="{BB962C8B-B14F-4D97-AF65-F5344CB8AC3E}">
        <p14:creationId xmlns:p14="http://schemas.microsoft.com/office/powerpoint/2010/main" val="248335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C0F493B-24DD-43C8-AFA4-4435AB4FD89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E50599F-81D5-46B4-B449-12EDDD9D74A5}"/>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ED.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Méditerranée, l’instabilité des prix pour le mois de janvier 2026 est un peu moins importante que celle observée en janvier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Méditerranée, en janvier 2026 comparé aux mois de janvier de 2021 à 2025, le nombre d’acheteurs est similaire, le nombre de transactions est un peu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4125865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4BAA518-19BA-487E-A9F5-60364381DB0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E94C76A-94B5-432A-B0FD-E9CE5C7EAA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ED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l’ensemble des criées de Méditerranée, l’instabilité des prix pour le mois de janvier 2026 est beaucoup moins importante que celle observée en janvier de 2021 à 2025, ce qui signifie que le risque prix des producteurs a fortement diminué. Parallèlement, l’instabilité des volumes est plus important, ce qui signifie que le risque d’approvisionnement des acheteurs a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l’ensemble des criées de Méditerranée, en janvier 2026 comparé aux mois de janvier de 2021 à 2025, le nombre d’acheteurs est un peu moins important, le nombre de transactions est similaire.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de Méditerranée, l’instabilité des prix pour le mois de janvier 2026 est similaire que celle observée en janvier de 2021 à 2025, ce qui signifie que le risque prix des producteurs est inchangé.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de Méditerranée, en janvier 2026 comparé aux mois de janvier de 2021 à 2025, le nombre d’acheteurs est similaire, le nombre de transactions est similaire.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l’ensemble des criées de Méditerranée, l’instabilité des prix pour le mois de janvier 2026 est beaucoup moins importante que celle observée en janvier de 2021 à 2025, ce qui signifie que le risque prix des producteurs a fortement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l’ensemble des criées de Méditerranée, en janvier 2026 comparé aux mois de janvier de 2021 à 2025, le nombre d’acheteurs est moins important,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897912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9A5A4B2-A327-4F3F-8DBC-7840433E73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rau du roi.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rau du roi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rau du roi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rau du roi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Grau du roi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530937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6DD44-300D-4F24-AB99-D012B802288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87E3908-8734-4E81-8271-91F7E3F232BB}"/>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du roi, l’instabilité des prix pour le mois de janvier 2026 est un peu moins importante que celle observée en janvier de 2021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du roi, en janvier 2026 comparé aux mois de janvier de 2021 à 2025, le nombre d’acheteurs est similaire,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313804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85750D-4408-4C12-900A-9A0B24F31AA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CB27B7A-5D06-4BB5-AFC6-3C54F664FB6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du roi, l’instabilité des prix pour le mois de janvier 2026 est beaucoup moins importante que celle observée en janvier de 2021 à 2025, ce qui signifie que le risque prix des producteurs a fortement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du roi, en janvier 2026 comparé aux mois de janvier de 2021 à 2025, le nombre d’acheteurs est un peu moins important, le nombre de transactions est beaucoup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du Grau du roi,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du Grau du roi, en janvier 2026 comparé aux mois de janvier de 2021 à 2025, le nombre d’acheteurs est similaire, le nombre de transactions est plus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la criée du Grau du roi,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la criée du Grau du roi, en janvier 2026 comparé aux mois de janvier de 2021 à 2025, le nombre d’acheteurs est un peu moins important,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2149640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88C4700-4FF0-4BA5-9165-1478AE44A8A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Sèt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Sèt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Sèt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Sèt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Sète est proche de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8D979B-8AAA-4E6C-8CF4-1731976FF700}"/>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FCDA210-D4EA-4E02-B853-D2C4487FE7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67B0CC43-C3B4-4196-B7D6-4783518FC90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Sète, l’instabilité des prix pour le mois de janvier 2026 est moins importante que celle observée en janvier de 2021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Sète, en janvier 2026 comparé aux mois de janvier de 2021 à 2025, le nombre d’acheteurs est similaire,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373683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430B50AB-668E-499B-B57F-FF2083E90CA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D4B8269-ED58-4CC4-A623-CFEDAEEA1DC6}"/>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T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de Sète, l’instabilité des prix pour le mois de janvier 2026 est beaucoup moins importante que celle observée en janvier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de Sète, en janvier 2026 comparé aux mois de janvier de 2021 à 2025, le nombre d’acheteurs est un peu moins important, le nombre de transactions est similaire.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dorade royale de la criée de Sète,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dorade royale de la criée de Sète, en janvier 2026 comparé aux mois de janvier de 2021 à 2025, le nombre d’acheteurs est similaire, le nombre de transactions est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Sète, l’instabilité des prix pour le mois de janvier 2026 est similaire que celle observée en janvier de 2021 à 2025, ce qui signifie que le risque prix des producteurs est inchangé. Parallèlement, l’instabilité des volumes est plus important, ce qui signifie que le risque d’approvisionnement des acheteurs a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Sète, en janvier 2026 comparé aux mois de janvier de 2021 à 2025, le nombre d’acheteurs est similaire,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435631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rau d'agd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Grau d'agd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Grau d'agd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Grau d'agd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du Grau d'agde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E0D2A3-AF15-40D3-A582-1CF4BF2100CA}"/>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640A5C1-E729-42FE-8FCB-3DF918C321C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01002F-28A2-4F05-9A56-1B25BA63C460}"/>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A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d'agde, l’instabilité des prix pour le mois de janvier 2026 est un peu plus importante que celle observée en janvier de 2021 à 2025, ce qui signifie que le risque prix des producteurs a légèrement augmenté.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d'agde, en janvier 2026 comparé aux mois de janvier de 2021 à 2025, le nombre d’acheteurs est plus important, le nombre de transactions est un peu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339440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025E08-3DAB-40CA-8472-B278128E52C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FE807D5-250F-4BC7-BC07-6B86B7F59D3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l’ensemble des criées du Golfe de Gascogne, l’instabilité des prix pour le mois de janvier 2026 est moins importante que celle observée en janvier de 2021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l’ensemble des criées du Golfe de Gascogne, en janvier 2026 comparé aux mois de janvier de 2021 à 2025, le nombre d’acheteurs est similaire, le nombre de transactions est un peu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du Golfe de Gascogne, l’instabilité des prix pour le mois de janvier 2026 est moins importante que celle observée en janvier de 2021 à 2025, ce qui signifie que le risque prix des producteurs a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du Golfe de Gascogne, en janvier 2026 comparé aux mois de janvier de 2021 à 2025, le nombre d’acheteurs est similaire,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l’ensemble des criées du Golfe de Gascogne, l’instabilité des prix pour le mois de janvier 2026 est plus importante que celle observée en janvier de 2021 à 2025, ce qui signifie que le risque prix des producteurs a augmenté.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l’ensemble des criées du Golfe de Gascogne, en janvier 2026 comparé aux mois de janvier de 2021 à 2025, le nombre d’acheteurs est similaire,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418419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DCEEB76-408A-4326-80D7-BBD502E998D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C62BA0B-1850-4D3E-94AE-6E71C73154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A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d'agde, l’instabilité des prix pour le mois de janvier 2026 est beaucoup moins importante que celle observée en janvier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d'agde, en janvier 2026 comparé aux mois de janvier de 2021 à 2025, le nombre d’acheteurs est un peu plus important, le nombre de transactions est beaucoup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du Grau d'agde, l’instabilité des prix pour le mois de janvier 2026 est un peu moins importante que celle observée en janvier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du Grau d'agde, en janvier 2026 comparé aux mois de janvier de 2021 à 2025, le nombre d’acheteurs est un peu plus important, le nombre de transactions est beaucoup plus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du Grau d'agde, l’instabilité des prix pour le mois de janvier 2026 est un peu moins importante que celle observée en janvier de 2021 à 2025, ce qui signifie que le risque prix des producteurs a légèrement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du Grau d'agde, en janvier 2026 comparé aux mois de janvier de 2021 à 2025, le nombre d’acheteurs est un peu plus important,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317097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Port la nouve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Port la nouve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Port la nouve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Port la nouve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Port la nouvelle est supérieur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967323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7A5299-570A-4653-803F-11B802603C4C}"/>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B92F091-3C6A-40C3-871A-BD4A94DE05F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9415097-9C05-48D2-82B2-F3CBD50BC37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la nouvelle, l’instabilité des prix pour le mois de janvier 2026 est un peu moins importante que celle observée en janvier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la nouvelle, en janvier 2026 comparé aux mois de janvier de 2021 à 2025, le nombre d’acheteurs est beaucoup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07168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258B0-4D2C-4CFA-AD89-CFA11E0D9CEE}"/>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9811E38-4447-42DC-A7AD-80C7F604F3A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l'anchois de la criée de Port la nouvelle, l’instabilité des prix pour le mois de janvier 2026 est un peu moins importante que celle observée en janvier de 2021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l'anchois de la criée de Port la nouvelle, en janvier 2026 comparé aux mois de janvier de 2021 à 2025, le nombre d’acheteurs est beaucoup plus important, le nombre de transactions est un peu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de Port la nouvelle, l’instabilité des prix pour le mois de janvier 2026 est beaucoup moins importante que celle observée en janvier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de Port la nouvelle, en janvier 2026 comparé aux mois de janvier de 2021 à 2025, le nombre d’acheteurs est beaucoup moins important,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bar de la criée de Port la nouvelle, l’instabilité des prix pour le mois de janvier 2026 est moins importante que celle observée en janvier de 2021 à 2025, ce qui signifie que le risque prix des producteurs a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bar de la criée de Port la nouvelle, en janvier 2026 comparé aux mois de janvier de 2021 à 2025, le nombre d’acheteurs est beaucoup moins important, le nombre de transactions est beaucoup plus important. De plus, la concurrence a diminué, ce qui signifie que le pouvoir de marché des gros acheteurs a augmenté.</a:t>
            </a:r>
          </a:p>
        </p:txBody>
      </p:sp>
    </p:spTree>
    <p:extLst>
      <p:ext uri="{BB962C8B-B14F-4D97-AF65-F5344CB8AC3E}">
        <p14:creationId xmlns:p14="http://schemas.microsoft.com/office/powerpoint/2010/main" val="333069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E6F1EE9-3921-49B2-BCC9-C859EB64BD9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Lorient.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1_Lorient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1_Lorient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1_Lorient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la criée de Lorient est inférieur à celui de la période de référence (2021).</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B1D2FCF-6CCF-4540-AB28-71FBEF9480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910C5E8-5936-4F2B-8797-2F8545D0CA4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Lorient, l’instabilité des prix pour le mois de janvier 2026 est un peu moins importante que celle observée en janvier de 2021 à 2025, ce qui signifie que le risque prix des producteurs a légèrement diminué. Parallèlement, l’instabilité des volumes est plus important, ce qui signifie que le risque d’approvisionnement des acheteurs a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Lorient, en janvier 2026 comparé aux mois de janvier de 2021 à 2025, le nombre d’acheteurs est similaire, le nombre de transactions est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79019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6814005-C483-41B3-94FB-06FD9B1716B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7229722-E072-455D-95DE-FFE361A4461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merlu de la criée de Lorient, l’instabilité des prix pour le mois de janvier 2026 est beaucoup moins importante que celle observée en janvier de 2021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merlu de la criée de Lorient, en janvier 2026 comparé aux mois de janvier de 2021 à 2025, le nombre d’acheteurs est un peu plus important, le nombre de transactions est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Lorient, l’instabilité des prix pour le mois de janvier 2026 est moins importante que celle observée en janvier de 2021 à 2025, ce qui signifie que le risque prix des producteurs a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Lorient, en janvier 2026 comparé aux mois de janvier de 2021 à 2025, le nombre d’acheteurs est similaire,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lingue bleue de la criée de Lorient, l’instabilité des prix pour le mois de janvier 2026 est beaucoup moins importante que celle observée en janvier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lingue bleue de la criée de Lorient, en janvier 2026 comparé aux mois de janvier de 2021 à 2025, le nombre d’acheteurs est similaire, le nombre de transactions est beaucoup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0854146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321</Words>
  <Application>Microsoft Office PowerPoint</Application>
  <PresentationFormat>Format A4 (210 x 297 mm)</PresentationFormat>
  <Paragraphs>20</Paragraphs>
  <Slides>63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51</cp:revision>
  <dcterms:created xsi:type="dcterms:W3CDTF">2025-01-07T08:04:05Z</dcterms:created>
  <dcterms:modified xsi:type="dcterms:W3CDTF">2026-01-12T14:51:42Z</dcterms:modified>
</cp:coreProperties>
</file>