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1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24/02/2026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24/02/2026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24/02/2026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24/02/2026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24/02/2026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24/02/2026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24/02/2026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24/02/2026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Merlu.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Merlu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Merlu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Merlu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merlu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janvier 2026 est moins importante que celle observée en janvier de 2023 à 2025, ce qui signifie que le risque prix des producteurs a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janvier 2026 comparé aux mois de janvier de 2023 à 2025, le nombre d’acheteurs est similaire, le nombre de transactions est un peu moins important. De plus, la concurrence a légèrement augmenté, ce qui signifie que le pouvoir de marché des gros acheteurs a légèrement diminué.</a:t>
            </a:r>
          </a:p>
        </p:txBody>
      </p:sp>
      <p:pic>
        <p:nvPicPr>
          <p:cNvPr id="10" name="Picture 9" descr="Caractéristiques_intensité_HK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Bar.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Bar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Bar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Bar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bar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janvier 2026 est plus importante que celle observée en janvier de 2023 à 2025, ce qui signifie que le risque prix des producteurs a augmenté.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janvier 2026 comparé aux mois de janvier de 2023 à 2025, le nombre d’acheteurs est similaire, le nombre de transactions est similaire. De plus, la concurrence est inchangé, ce qui signifie que le pouvoir de marché des gros acheteurs est inchangée.</a:t>
            </a:r>
          </a:p>
        </p:txBody>
      </p:sp>
      <p:pic>
        <p:nvPicPr>
          <p:cNvPr id="10" name="Picture 9" descr="Caractéristiques_intensité_BSS.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Baudroi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Baudroi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Baudroi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Baudroi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baudroie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janvier 2026 est un peu moins importante que celle observée en janvier de 2023 à 2025, ce qui signifie que le risque prix des producteurs a légèrement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janvier 2026 comparé aux mois de janvier de 2023 à 2025, le nombre d’acheteurs est un peu moins important, le nombre de transactions est moins important. De plus, la concurrence a légèrement augmenté, ce qui signifie que le pouvoir de marché des gros acheteurs a légèrement diminué.</a:t>
            </a:r>
          </a:p>
        </p:txBody>
      </p:sp>
      <p:pic>
        <p:nvPicPr>
          <p:cNvPr id="10" name="Picture 9" descr="Caractéristiques_intensité_MN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Sei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Sei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Sei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Sei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seiche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janvier 2026 est similaire que celle observée en janvier de 2023 à 2025, ce qui signifie que le risque prix des producteurs est inchangé.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janvier 2026 comparé aux mois de janvier de 2023 à 2025, le nombre d’acheteurs est similaire, le nombre de transactions est un peu moins important. De plus, la concurrence a diminué, ce qui signifie que le pouvoir de marché des gros acheteurs a augmenté.</a:t>
            </a:r>
          </a:p>
        </p:txBody>
      </p:sp>
      <p:pic>
        <p:nvPicPr>
          <p:cNvPr id="10" name="Picture 9" descr="Caractéristiques_intensité_CT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Pieuvr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Pieuvr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Pieuvr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Pieuvr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pieuvre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C.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janvier 2026 est moins importante que celle observée en janvier de 2023 à 2025, ce qui signifie que le risque prix des producteurs a diminué. Parallèlement, l’instabilité des volumes est plus important, ce qui signifie que le risque d’approvisionnement des acheteurs a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janvier 2026 comparé aux mois de janvier de 2023 à 2025, le nombre d’acheteurs est un peu plus important, le nombre de transactions est un peu moins important. De plus, la concurrence a légèrement diminué, ce qui signifie que le pouvoir de marché des gros acheteurs a légèrement augmenté.</a:t>
            </a:r>
          </a:p>
        </p:txBody>
      </p:sp>
      <p:pic>
        <p:nvPicPr>
          <p:cNvPr id="10" name="Picture 9" descr="Caractéristiques_intensité_OC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Janvier 2026, par rapport à celui de la période de référence (2023) selon les strates</a:t>
            </a:r>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Rouget de ro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Rouget de ro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Rouget de ro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Rouget de ro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Rouget de roche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rouget de roche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UR.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rouget de roche, l’instabilité des prix pour le mois de janvier 2026 est similaire que celle observée en janvier de 2023 à 2025, ce qui signifie que le risque prix des producteurs est inchangé.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rouget de roche, en janvier 2026 comparé aux mois de janvier de 2023 à 2025, le nombre d’acheteurs est similaire, le nombre de transactions est moins important. De plus, la concurrence a légèrement diminué, ce qui signifie que le pouvoir de marché des gros acheteurs a légèrement augmenté.</a:t>
            </a:r>
          </a:p>
        </p:txBody>
      </p:sp>
      <p:pic>
        <p:nvPicPr>
          <p:cNvPr id="10" name="Picture 9" descr="Caractéristiques_intensité_MUR.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Rouget de roche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Lieu jau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Lieu jau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Lieu jau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Lieu jau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lieu jaune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P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lieu jaune, l’instabilité des prix pour le mois de janvier 2026 est un peu plus importante que celle observée en janvier de 2023 à 2025, ce qui signifie que le risque prix des producteurs a légèrement augmenté.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lieu jaune, en janvier 2026 comparé aux mois de janvier de 2023 à 2025, le nombre d’acheteurs est similaire, le nombre de transactions est un peu moins important. De plus, la concurrence a légèrement augmenté, ce qui signifie que le pouvoir de marché des gros acheteurs a légèrement diminué.</a:t>
            </a:r>
          </a:p>
        </p:txBody>
      </p:sp>
      <p:pic>
        <p:nvPicPr>
          <p:cNvPr id="10" name="Picture 9" descr="Caractéristiques_intensité_P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Cardine fran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Cardine fran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Cardine fran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Cardine fran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Cardine franche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cardine franche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EG.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cardine franche, l’instabilité des prix pour le mois de janvier 2026 est similaire que celle observée en janvier de 2023 à 2025, ce qui signifie que le risque prix des producteurs est inchangé.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cardine franche, en janvier 2026 comparé aux mois de janvier de 2023 à 2025, le nombre d’acheteurs est similaire, le nombre de transactions est un peu moins important. De plus, la concurrence a légèrement diminué, ce qui signifie que le pouvoir de marché des gros acheteurs a légèrement augmenté.</a:t>
            </a:r>
          </a:p>
        </p:txBody>
      </p:sp>
      <p:pic>
        <p:nvPicPr>
          <p:cNvPr id="10" name="Picture 9" descr="Caractéristiques_intensité_MEG.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Cardine franche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403446" y="7912285"/>
            <a:ext cx="3260140" cy="1404368"/>
          </a:xfrm>
          <a:prstGeom prst="rect">
            <a:avLst/>
          </a:prstGeom>
        </p:spPr>
      </p:pic>
      <p:pic>
        <p:nvPicPr>
          <p:cNvPr id="7" name="Picture 6" descr="Resultat 2026_01_France.png"/>
          <p:cNvPicPr>
            <a:picLocks noChangeAspect="1"/>
          </p:cNvPicPr>
          <p:nvPr/>
        </p:nvPicPr>
        <p:blipFill>
          <a:blip r:embed="rId4"/>
          <a:srcRect t="12000" r="5000" b="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janvier 2026, l’indice national de ventes en valeur est supérieur à celui de la période de référence (2023).</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615553"/>
          </a:xfrm>
          <a:prstGeom prst="rect">
            <a:avLst/>
          </a:prstGeom>
          <a:noFill/>
        </p:spPr>
        <p:txBody>
          <a:bodyPr wrap="square">
            <a:spAutoFit/>
          </a:bodyPr>
          <a:lstStyle/>
          <a:p>
            <a:pPr>
              <a:defRPr sz="1700"/>
            </a:pPr>
            <a:r>
              <a:rPr dirty="0"/>
              <a:t>• </a:t>
            </a:r>
            <a:r>
              <a:rPr dirty="0" err="1"/>
              <a:t>L'indice</a:t>
            </a:r>
            <a:r>
              <a:rPr dirty="0"/>
              <a:t> de </a:t>
            </a:r>
            <a:r>
              <a:rPr dirty="0" err="1"/>
              <a:t>ventes</a:t>
            </a:r>
            <a:r>
              <a:rPr dirty="0"/>
              <a:t> </a:t>
            </a:r>
            <a:r>
              <a:rPr dirty="0" err="1"/>
              <a:t>en</a:t>
            </a:r>
            <a:r>
              <a:rPr dirty="0"/>
              <a:t> volume </a:t>
            </a:r>
            <a:r>
              <a:rPr dirty="0" err="1"/>
              <a:t>est</a:t>
            </a:r>
            <a:r>
              <a:rPr dirty="0"/>
              <a:t> </a:t>
            </a:r>
            <a:r>
              <a:rPr dirty="0" err="1" smtClean="0"/>
              <a:t>proche</a:t>
            </a:r>
            <a:r>
              <a:rPr dirty="0" smtClean="0"/>
              <a:t> </a:t>
            </a:r>
            <a:r>
              <a:rPr dirty="0"/>
              <a:t>de </a:t>
            </a:r>
            <a:r>
              <a:rPr dirty="0" err="1"/>
              <a:t>celui</a:t>
            </a:r>
            <a:r>
              <a:rPr dirty="0"/>
              <a:t> de la </a:t>
            </a:r>
            <a:r>
              <a:rPr dirty="0" err="1"/>
              <a:t>période</a:t>
            </a:r>
            <a:r>
              <a:rPr dirty="0"/>
              <a:t> de </a:t>
            </a:r>
            <a:r>
              <a:rPr dirty="0" err="1"/>
              <a:t>référence</a:t>
            </a:r>
            <a:r>
              <a:rPr dirty="0"/>
              <a:t>.</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Janvier</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janvier 2026 est similaire que celle observée en janvier de 2023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janvier 2026 comparé aux mois de janvier de 2023 à 2025, le nombre d’acheteurs est similaire, le nombre de transactions est un peu moins important. De plus, la concurrence est inchangé, ce qui signifie que le pouvoir de marché des gros acheteurs est inchangée.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Sol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Sol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Sol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Sol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sole est supérieur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janvier 2026 est un peu moins importante que celle observée en janvier de 2023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janvier 2026 comparé aux mois de janvier de 2023 à 2025, le nombre d’acheteurs est similaire, le nombre de transactions est similaire. De plus, la concurrence a diminué, ce qui signifie que le pouvoir de marché des gros acheteurs a augmenté.</a:t>
            </a:r>
          </a:p>
        </p:txBody>
      </p:sp>
      <p:pic>
        <p:nvPicPr>
          <p:cNvPr id="10" name="Picture 9" descr="Caractéristiques_intensité_S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1_Calmars côtiers.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1_Calmars côtiers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1_Calmars côtiers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1_Calmars côtiers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du calmars côtiers est inférieur à celui de la période de référence (2023).</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janvier 2026 est un peu plus importante que celle observée en janvier de 2023 à 2025, ce qui signifie que le risque prix des producteurs a légèrement augmenté.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janvier 2026 comparé aux mois de janvier de 2023 à 2025, le nombre d’acheteurs est similaire, le nombre de transactions est similaire. De plus, la concurrence a diminué, ce qui signifie que le pouvoir de marché des gros acheteurs a augmenté.</a:t>
            </a:r>
          </a:p>
        </p:txBody>
      </p:sp>
      <p:pic>
        <p:nvPicPr>
          <p:cNvPr id="10" name="Picture 9" descr="Caractéristiques_intensité_SQ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TotalTime>
  <Words>3628</Words>
  <Application>Microsoft Office PowerPoint</Application>
  <PresentationFormat>Format A4 (210 x 297 mm)</PresentationFormat>
  <Paragraphs>184</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MARCINKOWSKA Grazyna</cp:lastModifiedBy>
  <cp:revision>54</cp:revision>
  <dcterms:created xsi:type="dcterms:W3CDTF">2025-01-07T08:04:05Z</dcterms:created>
  <dcterms:modified xsi:type="dcterms:W3CDTF">2026-02-24T15:20:17Z</dcterms:modified>
</cp:coreProperties>
</file>