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324" r:id="rId4"/>
    <p:sldId id="270" r:id="rId5"/>
    <p:sldId id="283" r:id="rId6"/>
    <p:sldId id="303" r:id="rId7"/>
    <p:sldId id="269" r:id="rId8"/>
    <p:sldId id="284" r:id="rId9"/>
    <p:sldId id="304" r:id="rId10"/>
    <p:sldId id="259" r:id="rId11"/>
    <p:sldId id="285" r:id="rId12"/>
    <p:sldId id="305" r:id="rId13"/>
    <p:sldId id="260" r:id="rId14"/>
    <p:sldId id="286" r:id="rId15"/>
    <p:sldId id="306" r:id="rId16"/>
    <p:sldId id="261" r:id="rId17"/>
    <p:sldId id="287" r:id="rId18"/>
    <p:sldId id="307" r:id="rId19"/>
    <p:sldId id="262" r:id="rId20"/>
    <p:sldId id="288" r:id="rId21"/>
    <p:sldId id="308" r:id="rId22"/>
    <p:sldId id="263" r:id="rId23"/>
    <p:sldId id="289" r:id="rId24"/>
    <p:sldId id="309" r:id="rId25"/>
    <p:sldId id="264" r:id="rId26"/>
    <p:sldId id="290" r:id="rId27"/>
    <p:sldId id="310" r:id="rId28"/>
    <p:sldId id="265" r:id="rId29"/>
    <p:sldId id="291" r:id="rId30"/>
    <p:sldId id="311" r:id="rId31"/>
    <p:sldId id="266" r:id="rId32"/>
    <p:sldId id="292" r:id="rId33"/>
    <p:sldId id="312" r:id="rId34"/>
    <p:sldId id="271" r:id="rId35"/>
    <p:sldId id="293" r:id="rId36"/>
    <p:sldId id="313" r:id="rId37"/>
    <p:sldId id="272" r:id="rId38"/>
    <p:sldId id="294" r:id="rId39"/>
    <p:sldId id="314" r:id="rId40"/>
    <p:sldId id="273" r:id="rId41"/>
    <p:sldId id="295" r:id="rId42"/>
    <p:sldId id="315" r:id="rId43"/>
    <p:sldId id="274" r:id="rId44"/>
    <p:sldId id="296" r:id="rId45"/>
    <p:sldId id="316" r:id="rId46"/>
    <p:sldId id="275" r:id="rId47"/>
    <p:sldId id="297" r:id="rId48"/>
    <p:sldId id="317" r:id="rId49"/>
    <p:sldId id="276" r:id="rId50"/>
    <p:sldId id="318" r:id="rId51"/>
    <p:sldId id="319" r:id="rId52"/>
    <p:sldId id="277" r:id="rId53"/>
    <p:sldId id="299" r:id="rId54"/>
    <p:sldId id="320" r:id="rId55"/>
    <p:sldId id="278" r:id="rId56"/>
    <p:sldId id="300" r:id="rId57"/>
    <p:sldId id="321" r:id="rId58"/>
    <p:sldId id="279" r:id="rId59"/>
    <p:sldId id="301" r:id="rId60"/>
    <p:sldId id="322" r:id="rId61"/>
    <p:sldId id="280" r:id="rId62"/>
    <p:sldId id="302" r:id="rId63"/>
    <p:sldId id="323" r:id="rId6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20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17/03/2026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17/03/2026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17/03/2026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17/03/2026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17/03/2026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17/03/2026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17/03/2026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9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4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5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5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6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par Façade</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48E7E96-5CE3-4465-AE35-E69EFD0972B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uilvinec.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uilvinec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uilvinec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uilvinec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Guilvinec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Guilvinec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D26DE6-AFAB-4B9B-8F7C-1DAA3A78D0A2}"/>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CE91216-FDDD-4721-885A-55C1260FE1B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GV.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Guilvinec, l’instabilité des prix pour le mois de février 2026 est similaire que celle observée en février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Guilvinec, en février 2026 comparé aux mois de février de 2021 à 2025, le nombre d’acheteurs est plus important,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85328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D751498F-43FE-4C29-A5CC-F51EA7358E31}"/>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94D7BFD-1B8B-477E-9612-3385967ADFC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V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du Guilvinec, l’instabilité des prix pour le mois de février 2026 est moins importante que celle observée en février de 2021 à 2025, ce qui signifie que le risque prix des producteurs a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du Guilvinec, en février 2026 comparé aux mois de février de 2021 à 2025, le nombre d’acheteurs est plus important, le nombre de transactions est beaucoup moins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cardine franche de la criée du Guilvinec, l’instabilité des prix pour le mois de février 2026 est moins importante que celle observée en février de 2021 à 2025, ce qui signifie que le risque prix des producteurs a diminué.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cardine franche de la criée du Guilvinec, en février 2026 comparé aux mois de février de 2021 à 2025, le nombre d’acheteurs est similaire, le nombre de transactions est beaucoup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raie fleurie de la criée du Guilvinec, l’instabilité des prix pour le mois de février 2026 est un peu moins importante que celle observée en février de 2021 à 2025, ce qui signifie que le risque prix des producteurs a légèrement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raie fleurie de la criée du Guilvinec, en février 2026 comparé aux mois de février de 2021 à 2025, le nombre d’acheteurs est un peu plus important,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51112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B9E75FF-75A5-4481-8ED0-4882FAAA56D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Les sables d'Olon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Les sables d'Olon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Les sables d'Olon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Les sables d'Olon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Les sables d'Olonne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des sables d olonne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4409010-3853-4649-84CC-8F500BEE130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4D3BCDF-BB7A-4E05-B103-2328827B68A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L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des sables d olonne, l’instabilité des prix pour le mois de février 2026 est un peu moins importante que celle observée en février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des sables d olonne, en février 2026 comparé aux mois de février de 2021 à 2025, le nombre d’acheteurs est similaire, le nombre de transactions est beaucoup moins important. De plus, la concurrence a diminué, ce qui signifie que le pouvoir de marché des gros acheteurs a augmenté.</a:t>
            </a:r>
          </a:p>
        </p:txBody>
      </p:sp>
    </p:spTree>
    <p:extLst>
      <p:ext uri="{BB962C8B-B14F-4D97-AF65-F5344CB8AC3E}">
        <p14:creationId xmlns:p14="http://schemas.microsoft.com/office/powerpoint/2010/main" val="4415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91A6789-1C0D-44E1-9859-B354AC8E2E0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C28A219-B6E4-4F61-A92B-ABC5898145B5}"/>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S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des sables d olonne, l’instabilité des prix pour le mois de février 2026 est un peu moins importante que celle observée en février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des sables d olonne, en février 2026 comparé aux mois de février de 2021 à 2025, le nombre d’acheteurs est similaire,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des sables d olonne, l’instabilité des prix pour le mois de février 2026 est similaire que celle observée en février de 2021 à 2025, ce qui signifie que le risque prix des producteurs est inchangé.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des sables d olonne, en février 2026 comparé aux mois de février de 2021 à 2025, le nombre d’acheteurs est un peu plus important, le nombre de transactions est un peu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des sables d olonne, l’instabilité des prix pour le mois de février 2026 est beaucoup moins importante que celle observée en février de 2021 à 2025, ce qui signifie que le risque prix des producteurs a fortement diminué. Parallèlement, l’instabilité des volumes est plus important, ce qui signifie que le risque d’approvisionnement des acheteurs a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des sables d olonne, en février 2026 comparé aux mois de février de 2021 à 2025, le nombre d’acheteurs est un peu moins important, le nombre de transactions est beaucoup moins important. De plus, la concurrence a diminué, ce qui signifie que le pouvoir de marché des gros acheteurs a augmenté.</a:t>
            </a:r>
          </a:p>
        </p:txBody>
      </p:sp>
    </p:spTree>
    <p:extLst>
      <p:ext uri="{BB962C8B-B14F-4D97-AF65-F5344CB8AC3E}">
        <p14:creationId xmlns:p14="http://schemas.microsoft.com/office/powerpoint/2010/main" val="40676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9233A5B-56C5-4602-95C8-039CF98740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Oléro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Oléro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Oléro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Oléro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Oléron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d'Oleron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5236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DD7FDF8-FC14-4A97-87C9-394D30867700}"/>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A4786720-8EFA-47B3-8F96-6629EA2FBBB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8109D40-0BC6-4A5C-A5B8-05E33E26E88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IO.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d'Oleron, l’instabilité des prix pour le mois de février 2026 est un peu moins importante que celle observée en février de 2021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d'Oleron, en février 2026 comparé aux mois de février de 2021 à 2025, le nombre d’acheteurs est similaire,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79067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C90B2EC-C592-42D0-A592-295F83809E8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2855439-77C7-4C14-AD00-3132B157EC8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I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d'Oleron, l’instabilité des prix pour le mois de février 2026 est similaire que celle observée en février de 2021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d'Oleron, en février 2026 comparé aux mois de février de 2021 à 2025, le nombre d’acheteurs est un peu plus important, le nombre de transactions est beaucoup moins important. De plus, la concurrence a augmenté, ce qui signifie que le pouvoir de marché des gros acheteurs a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d'Oleron, l’instabilité des prix pour le mois de février 2026 est un peu plus importante que celle observée en février de 2021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d'Oleron, en février 2026 comparé aux mois de février de 2021 à 2025, le nombre d’acheteurs est similaire, le nombre de transactions est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d'Oleron, l’instabilité des prix pour le mois de février 2026 est moins importante que celle observée en février de 2021 à 2025, ce qui signifie que le risque prix des producteurs a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d'Oleron, en février 2026 comparé aux mois de février de 2021 à 2025, le nombre d’acheteurs est un peu moins important, le nombre de transactions est similaire. De plus, la concurrence est inchangé, ce qui signifie que le pouvoir de marché des gros acheteurs est inchangée.</a:t>
            </a:r>
          </a:p>
        </p:txBody>
      </p:sp>
    </p:spTree>
    <p:extLst>
      <p:ext uri="{BB962C8B-B14F-4D97-AF65-F5344CB8AC3E}">
        <p14:creationId xmlns:p14="http://schemas.microsoft.com/office/powerpoint/2010/main" val="331207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92AD62-FB44-4C19-A088-2F6034A0976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Saint-jean de luz.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Saint-jean de luz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Saint-jean de luz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Saint-jean de luz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Saint-jean de luz</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Saint-jean de luz Cibou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6610A7-7C41-4C8F-8F7D-12E9ED124551}"/>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351E8DBA-BEE1-481B-B9A5-79A99D96995A}"/>
              </a:ext>
            </a:extLst>
          </p:cNvPr>
          <p:cNvSpPr txBox="1"/>
          <p:nvPr/>
        </p:nvSpPr>
        <p:spPr>
          <a:xfrm>
            <a:off x="1473200" y="-30778"/>
            <a:ext cx="3911600" cy="461665"/>
          </a:xfrm>
          <a:prstGeom prst="rect">
            <a:avLst/>
          </a:prstGeom>
          <a:noFill/>
        </p:spPr>
        <p:txBody>
          <a:bodyPr wrap="square" rtlCol="0">
            <a:spAutoFit/>
          </a:bodyPr>
          <a:lstStyle/>
          <a:p>
            <a:pPr algn="ctr"/>
            <a:r>
              <a:rPr lang="fr-FR" sz="2400" dirty="0"/>
              <a:t>Synthèse</a:t>
            </a:r>
          </a:p>
        </p:txBody>
      </p:sp>
      <p:pic>
        <p:nvPicPr>
          <p:cNvPr id="5" name="Image 4">
            <a:extLst>
              <a:ext uri="{FF2B5EF4-FFF2-40B4-BE49-F238E27FC236}">
                <a16:creationId xmlns:a16="http://schemas.microsoft.com/office/drawing/2014/main" id="{B70A5268-40B8-43DA-9E9D-3BD77FF1DD30}"/>
              </a:ext>
            </a:extLst>
          </p:cNvPr>
          <p:cNvPicPr>
            <a:picLocks noChangeAspect="1"/>
          </p:cNvPicPr>
          <p:nvPr/>
        </p:nvPicPr>
        <p:blipFill>
          <a:blip r:embed="rId2"/>
          <a:stretch>
            <a:fillRect/>
          </a:stretch>
        </p:blipFill>
        <p:spPr bwMode="auto">
          <a:xfrm>
            <a:off x="4802658" y="8686283"/>
            <a:ext cx="2055342" cy="1102740"/>
          </a:xfrm>
          <a:prstGeom prst="rect">
            <a:avLst/>
          </a:prstGeom>
        </p:spPr>
      </p:pic>
      <p:sp>
        <p:nvSpPr>
          <p:cNvPr id="6" name="Rectangle 5">
            <a:extLst>
              <a:ext uri="{FF2B5EF4-FFF2-40B4-BE49-F238E27FC236}">
                <a16:creationId xmlns:a16="http://schemas.microsoft.com/office/drawing/2014/main" id="{72ACFF33-A1E9-4553-BC78-69FA09B98D46}"/>
              </a:ext>
            </a:extLst>
          </p:cNvPr>
          <p:cNvSpPr/>
          <p:nvPr/>
        </p:nvSpPr>
        <p:spPr>
          <a:xfrm>
            <a:off x="278409" y="469062"/>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 name="ZoneTexte 7">
            <a:extLst>
              <a:ext uri="{FF2B5EF4-FFF2-40B4-BE49-F238E27FC236}">
                <a16:creationId xmlns:a16="http://schemas.microsoft.com/office/drawing/2014/main" id="{D527B190-523F-4C5F-BD9E-E938B55BD2A9}"/>
              </a:ext>
            </a:extLst>
          </p:cNvPr>
          <p:cNvSpPr txBox="1"/>
          <p:nvPr/>
        </p:nvSpPr>
        <p:spPr>
          <a:xfrm>
            <a:off x="333000" y="469062"/>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pic>
        <p:nvPicPr>
          <p:cNvPr id="8" name="Picture 7" descr="table_stylized.png"/>
          <p:cNvPicPr>
            <a:picLocks noChangeAspect="1"/>
          </p:cNvPicPr>
          <p:nvPr/>
        </p:nvPicPr>
        <p:blipFill>
          <a:blip r:embed="rId3"/>
          <a:srcRect t="25000" b="25000"/>
          <a:stretch>
            <a:fillRect/>
          </a:stretch>
        </p:blipFill>
        <p:spPr>
          <a:xfrm>
            <a:off x="0" y="3362400"/>
            <a:ext cx="4802400" cy="1461599"/>
          </a:xfrm>
          <a:prstGeom prst="rect">
            <a:avLst/>
          </a:prstGeom>
        </p:spPr>
      </p:pic>
      <p:sp>
        <p:nvSpPr>
          <p:cNvPr id="9" name="TextBox 8"/>
          <p:cNvSpPr txBox="1"/>
          <p:nvPr/>
        </p:nvSpPr>
        <p:spPr>
          <a:xfrm>
            <a:off x="334800" y="2512800"/>
            <a:ext cx="6192000" cy="522000"/>
          </a:xfrm>
          <a:prstGeom prst="rect">
            <a:avLst/>
          </a:prstGeom>
          <a:noFill/>
        </p:spPr>
        <p:txBody>
          <a:bodyPr wrap="square">
            <a:spAutoFit/>
          </a:bodyPr>
          <a:lstStyle/>
          <a:p>
            <a:pPr>
              <a:defRPr sz="1700"/>
            </a:pPr>
            <a:r>
              <a:t>Comparaison de l’indice de ventes en valeur à la fin du mois de Février 2026, par rapport à celui de la période de référence (2021) selon les strates</a:t>
            </a:r>
          </a:p>
        </p:txBody>
      </p:sp>
      <p:pic>
        <p:nvPicPr>
          <p:cNvPr id="10" name="Picture 9" descr="table_stylized.png"/>
          <p:cNvPicPr>
            <a:picLocks noChangeAspect="1"/>
          </p:cNvPicPr>
          <p:nvPr/>
        </p:nvPicPr>
        <p:blipFill>
          <a:blip r:embed="rId4"/>
          <a:stretch>
            <a:fillRect/>
          </a:stretch>
        </p:blipFill>
        <p:spPr>
          <a:xfrm>
            <a:off x="0" y="4968000"/>
            <a:ext cx="4802400" cy="4381200"/>
          </a:xfrm>
          <a:prstGeom prst="rect">
            <a:avLst/>
          </a:prstGeom>
        </p:spPr>
      </p:pic>
    </p:spTree>
    <p:extLst>
      <p:ext uri="{BB962C8B-B14F-4D97-AF65-F5344CB8AC3E}">
        <p14:creationId xmlns:p14="http://schemas.microsoft.com/office/powerpoint/2010/main" val="420078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E24EC2-B53A-4428-891E-0CC210DE3BFF}"/>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FAE49AB-CF6B-4AE2-83EE-B48C3108F64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7CA2555-A457-41B0-92CE-88CC4132169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SJ.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Saint-jean de luz Cibou, l’instabilité des prix pour le mois de février 2026 est beaucoup moins importante que celle observée en février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Saint-jean de luz Cibou, en février 2026 comparé aux mois de février de 2021 à 2025, le nombre d’acheteurs est moins important, le nombre de transactions est beaucoup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46950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538BCD6-8135-496B-A2EF-EB15DC6BB8E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018BF41-640F-465A-AB6B-637782DCCBD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J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bar de la criée de Saint-jean de luz Cibou, l’instabilité des prix pour le mois de février 2026 est un peu moins importante que celle observée en février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bar de la criée de Saint-jean de luz Cibou, en février 2026 comparé aux mois de février de 2021 à 2025, le nombre d’acheteurs est similaire, le nombre de transactions est un peu moins important. De plus, la concurrence a augmenté, ce qui signifie que le pouvoir de marché des gros acheteurs a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lingue franche de la criée de Saint-jean de luz Cibou,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lingue franche de la criée de Saint-jean de luz Cibou, en février 2026 comparé aux mois de février de 2021 à 2025, le nombre d’acheteurs est beaucoup moins important, le nombre de transactions est beaucoup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 Saint-jean de luz Cibou, l’instabilité des prix pour le mois de février 2026 est plus importante que celle observée en février de 2021 à 2025, ce qui signifie que le risque prix des producteurs a augmenté. Parallèlement, l’instabilité des volumes est beaucoup plus important, ce qui signifie que le risque d’approvisionnement des acheteurs a fortement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 Saint-jean de luz Cibou, en février 2026 comparé aux mois de février de 2021 à 2025, le nombre d’acheteurs est beaucoup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50491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437FEC-62EE-458B-9B19-4CC3A5B874C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La Turbal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La Turbal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La Turbal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La Turbal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La Turballe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La Turballe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95AE5C-B0DF-45CF-89F5-1DBAF62F216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C51F80-5575-4D35-AF41-26660A25351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0E7E3DD-9169-42A6-B91D-A81C31BEC9B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TB.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La Turballe, l’instabilité des prix pour le mois de février 2026 est similaire que celle observée en février de 2021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La Turballe, en février 2026 comparé aux mois de février de 2021 à 2025, le nombre d’acheteurs est un peu plus important,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247106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A7023DA-5392-426B-98ED-8CEF32CCAD3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64C9B8-4943-4C8C-B152-E7DBA98457E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T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bar de la criée de La Turballe, l’instabilité des prix pour le mois de février 2026 est similaire que celle observée en février de 2021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bar de la criée de La Turballe, en février 2026 comparé aux mois de février de 2021 à 2025, le nombre d’acheteurs est plus important, le nombre de transactions est plus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de La Turballe, l’instabilité des prix pour le mois de février 2026 est moins importante que celle observée en février de 2021 à 2025, ce qui signifie que le risque prix des producteurs a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de La Turballe, en février 2026 comparé aux mois de février de 2021 à 2025, le nombre d’acheteurs est similaire, le nombre de transactions est un peu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congre de la criée de La Turballe, l’instabilité des prix pour le mois de février 2026 est moins importante que celle observée en février de 2021 à 2025, ce qui signifie que le risque prix des producteurs a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congre de la criée de La Turballe, en février 2026 comparé aux mois de février de 2021 à 2025, le nombre d’acheteurs est similaire, le nombre de transactions est moins important. De plus, la concurrence a augmenté, ce qui signifie que le pouvoir de marché des gros acheteurs a diminué.</a:t>
            </a:r>
          </a:p>
        </p:txBody>
      </p:sp>
    </p:spTree>
    <p:extLst>
      <p:ext uri="{BB962C8B-B14F-4D97-AF65-F5344CB8AC3E}">
        <p14:creationId xmlns:p14="http://schemas.microsoft.com/office/powerpoint/2010/main" val="42353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2C96FF6-27DC-4143-AEB0-AEF430199C3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Concarnea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Concarnea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Concarnea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Concarnea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Concarneau</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Concarneau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F04225-4409-47E2-919B-B5328106919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5A6A0B7-BA9E-453B-961C-05FD4483EAC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1AD5A46-F25F-4049-B9E0-1AE8F2529A3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C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Concarneau, l’instabilité des prix pour le mois de février 2026 est un peu plus importante que celle observée en février de 2021 à 2025, ce qui signifie que le risque prix des producteurs a légèrement augmenté.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Concarneau, en février 2026 comparé aux mois de février de 2021 à 2025, le nombre d’acheteurs est un peu moins important, le nombre de transactions est beaucoup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22345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4E863C-80E3-4EFB-AE5E-A610D52EFEE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46E06D-DA5C-4A4C-90A9-D7CF2EF0031C}"/>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C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langoustine de la criée de Concarneau,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langoustine de la criée de Concarneau, en février 2026 comparé aux mois de février de 2021 à 2025, le nombre d’acheteurs est moins important,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lieu jaune de la criée de Concarneau, l’instabilité des prix pour le mois de février 2026 est plus importante que celle observée en février de 2021 à 2025, ce qui signifie que le risque prix des producteurs a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lieu jaune de la criée de Concarneau, en février 2026 comparé aux mois de février de 2021 à 2025, le nombre d’acheteurs est un peu moins important, le nombre de transactions est similaire.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sole de la criée de Concarneau, l’instabilité des prix pour le mois de février 2026 est un peu plus importante que celle observée en février de 2021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sole de la criée de Concarneau, en février 2026 comparé aux mois de février de 2021 à 2025, le nombre d’acheteurs est moins important, le nombre de transactions est beaucoup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61294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B071F24-D472-404D-957B-E6430873C6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Croisic.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Croisic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Croisic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Croisic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Croisic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Croisic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910079-C60E-4EAA-8864-9446B649BBB3}"/>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FE80DA9-EF41-4E81-823B-413A3E0B4E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17ED84B-D15B-447F-9181-9FBB7C0E2CE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CR.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Croisic, l’instabilité des prix pour le mois de février 2026 est similaire que celle observée en février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Croisic, en février 2026 comparé aux mois de février de 2021 à 2025, le nombre d’acheteurs est un peu plus important,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79740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817759"/>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p>
          <a:p>
            <a:pPr algn="just">
              <a:lnSpc>
                <a:spcPct val="107000"/>
              </a:lnSpc>
              <a:spcAft>
                <a:spcPts val="8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p>
          <a:p>
            <a:pPr algn="just">
              <a:lnSpc>
                <a:spcPct val="107000"/>
              </a:lnSpc>
              <a:spcAft>
                <a:spcPts val="800"/>
              </a:spcAft>
            </a:pP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F0DE44-684A-46CB-A906-4136F14C9F22}"/>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312248-3D7B-49C4-B89D-B2F69990273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R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du Croisic, l’instabilité des prix pour le mois de février 2026 est similaire que celle observée en février de 2021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du Croisic, en février 2026 comparé aux mois de février de 2021 à 2025, le nombre d’acheteurs est un peu plus important, le nombre de transactions est similaire.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du Croisic, l’instabilité des prix pour le mois de février 2026 est plus importante que celle observée en février de 2021 à 2025, ce qui signifie que le risque prix des producteurs a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du Croisic, en février 2026 comparé aux mois de février de 2021 à 2025, le nombre d’acheteurs est plus important, le nombre de transactions est beaucoup plus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du Croisic,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du Croisic, en février 2026 comparé aux mois de février de 2021 à 2025, le nombre d’acheteurs est beaucoup plus important, le nombre de transactions est plus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55185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E640CA7-D2B9-47D7-84F7-8A3F29CDFB5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anche mer du nord.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anche mer du nord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anche mer du nord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anche mer du nord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criées de la Manche et de la Mer du nord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8D6CA0E-9D78-48EB-9495-FF40A69C51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2D85CA1-D411-4D47-AC08-5139E7C9605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MMN.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la Manche et de la Mer du nord, l’instabilité des prix pour le mois de février 2026 est similaire que celle observée en février de 2021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la Manche et de la Mer du nord, en février 2026 comparé aux mois de février de 2021 à 2025, le nombre d’acheteurs est similaire,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04323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44F9459-6E53-44C8-8002-DB2D0BB1985C}"/>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DDEA63D-5194-46E5-B84B-10CA3609B38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M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l’ensemble des criées de la Manche et de la Mer du nord, l’instabilité des prix pour le mois de février 2026 est beaucoup moins importante que celle observée en février de 2021 à 2025, ce qui signifie que le risque prix des producteurs a fortement diminué. Parallèlement, l’instabilité des volumes est moins important, ce qui signifie que le risque d’approvisionnement des acheteurs a diminué.</a:t>
            </a:r>
          </a:p>
        </p:txBody>
      </p:sp>
      <p:sp>
        <p:nvSpPr>
          <p:cNvPr id="11" name="TextBox 10"/>
          <p:cNvSpPr txBox="1"/>
          <p:nvPr/>
        </p:nvSpPr>
        <p:spPr>
          <a:xfrm>
            <a:off x="259200" y="6713415"/>
            <a:ext cx="6397200" cy="1073371"/>
          </a:xfrm>
          <a:prstGeom prst="rect">
            <a:avLst/>
          </a:prstGeom>
          <a:noFill/>
        </p:spPr>
        <p:txBody>
          <a:bodyPr wrap="square">
            <a:spAutoFit/>
          </a:bodyPr>
          <a:lstStyle/>
          <a:p>
            <a:pPr>
              <a:defRPr sz="1275"/>
            </a:pPr>
            <a:r>
              <a:rPr dirty="0"/>
              <a:t>• </a:t>
            </a:r>
            <a:r>
              <a:rPr lang="fr-FR" dirty="0" smtClean="0"/>
              <a:t>Pour la coquille st-jacques de l’ensemble des criées de la Manche et de la Mer du nord, en février 2026 comparé aux mois de février de 2021 à 2025, le nombre d’acheteurs est un peu plus important, le nombre de transactions est beaucoup plus important. De plus, la concurrence a légèrement augmenté, ce qui signifie que le pouvoir de marché des gros acheteurs a légèrement diminué.</a:t>
            </a:r>
            <a:endParaRPr lang="fr-FR" dirty="0"/>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l’ensemble des criées de la Manche et de la Mer du nord, l’instabilité des prix pour le mois de février 2026 est beaucoup moins importante que celle observée en février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877163"/>
          </a:xfrm>
          <a:prstGeom prst="rect">
            <a:avLst/>
          </a:prstGeom>
          <a:noFill/>
        </p:spPr>
        <p:txBody>
          <a:bodyPr wrap="square">
            <a:spAutoFit/>
          </a:bodyPr>
          <a:lstStyle/>
          <a:p>
            <a:pPr>
              <a:defRPr sz="1275"/>
            </a:pPr>
            <a:r>
              <a:rPr dirty="0"/>
              <a:t>• </a:t>
            </a:r>
            <a:r>
              <a:rPr lang="fr-FR" dirty="0" smtClean="0"/>
              <a:t>Pour la baudroie de l’ensemble des criées de la Manche et de la Mer du nord, en février 2026 comparé aux mois de février de 2021 à 2025, le nombre d’acheteurs est un peu moins important, le nombre de transactions est moins important. De plus, la concurrence a augmenté, ce qui signifie que le pouvoir de marché des gros acheteurs a diminué.</a:t>
            </a:r>
            <a:endParaRPr lang="fr-FR" dirty="0"/>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calmars côtiers de l’ensemble des criées de la Manche et de la Mer du nord, l’instabilité des prix pour le mois de février 2026 est plus importante que celle observée en février de 2021 à 2025, ce qui signifie que le risque prix des producteurs a augmenté.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calmars côtiers de l’ensemble des criées de la Manche et de la Mer du nord, en février 2026 comparé aux mois de février de 2021 à 2025, le nombre d’acheteurs est un peu moins important, le nombre de transactions est beaucoup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7730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4C6C08D-7CD7-4207-9818-0AFF154308F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Boulogne-sur-me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Boulogne-sur-me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Boulogne-sur-me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Boulogne-sur-me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Boulogne-sur-mer</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Boulogne-sur-mer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19AF6C-CF1E-47F3-86BC-D63030C6C8C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AD080D4-7A6F-4FED-8268-43B641E1DB5F}"/>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FF9024D-EBA8-49AA-A6ED-C5C59F593B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B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Boulogne-sur-mer, l’instabilité des prix pour le mois de février 2026 est un peu plus importante que celle observée en février de 2021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Boulogne-sur-mer, en février 2026 comparé aux mois de février de 2021 à 2025, le nombre d’acheteurs est similaire, le nombre de transactions est moins important. De plus, la concurrence a augmenté, ce qui signifie que le pouvoir de marché des gros acheteurs a diminué.</a:t>
            </a:r>
          </a:p>
        </p:txBody>
      </p:sp>
    </p:spTree>
    <p:extLst>
      <p:ext uri="{BB962C8B-B14F-4D97-AF65-F5344CB8AC3E}">
        <p14:creationId xmlns:p14="http://schemas.microsoft.com/office/powerpoint/2010/main" val="417469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3548BA9-A4B2-4728-9D35-8860C5BF9E7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1ACEE93-51BB-49A1-BBC2-30C89698666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BL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Boulogne-sur-mer,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Boulogne-sur-mer, en février 2026 comparé aux mois de février de 2021 à 2025, le nombre d’acheteurs est similaire, le nombre de transactions est beaucoup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Boulogne-sur-mer, l’instabilité des prix pour le mois de février 2026 est un peu plus importante que celle observée en février de 2021 à 2025, ce qui signifie que le risque prix des producteurs a légèrement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Boulogne-sur-mer, en février 2026 comparé aux mois de février de 2021 à 2025, le nombre d’acheteurs est similaire, le nombre de transactions est beaucoup moins important.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rouget de roche de la criée de Boulogne-sur-mer, l’instabilité des prix pour le mois de février 2026 est beaucoup moins importante que celle observée en février de 2021 à 2025, ce qui signifie que le risque prix des producteurs a fortement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rouget de roche de la criée de Boulogne-sur-mer, en février 2026 comparé aux mois de février de 2021 à 2025, le nombre d’acheteurs est un peu plus important, le nombre de transactions est un peu plus important. De plus, la concurrence a augmenté, ce qui signifie que le pouvoir de marché des gros acheteurs a diminué.</a:t>
            </a:r>
          </a:p>
        </p:txBody>
      </p:sp>
    </p:spTree>
    <p:extLst>
      <p:ext uri="{BB962C8B-B14F-4D97-AF65-F5344CB8AC3E}">
        <p14:creationId xmlns:p14="http://schemas.microsoft.com/office/powerpoint/2010/main" val="316397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3F81BC7-E359-4300-A74E-279972D8B7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Erquy.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Erquy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Erquy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Erquy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Erquy</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d'Erquy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313006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A4381F-5762-4943-9586-1CCABFFA08B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5A75A80-69E5-4755-8CD6-70B25EFB9731}"/>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E8EBA69B-33BF-4299-94D8-0DDA3B86A5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EQ.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d'Erquy, l’instabilité des prix pour le mois de février 2026 est similaire que celle observée en février de 2021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d'Erquy, en février 2026 comparé aux mois de février de 2021 à 2025, le nombre d’acheteurs est similaire, le nombre de transactions est un peu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547548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8E8203F-766A-41C2-AED2-77473896825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DCB2BF8-BFED-4DC6-A348-2FDEAA673BB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E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d'Erquy, l’instabilité des prix pour le mois de février 2026 est moins importante que celle observée en février de 2021 à 2025, ce qui signifie que le risque prix des producteurs a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d'Erquy, en février 2026 comparé aux mois de février de 2021 à 2025, le nombre d’acheteurs est un peu moins important, le nombre de transactions est beaucoup plus important. De plus, la concurrence a augmenté, ce qui signifie que le pouvoir de marché des gros acheteurs a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d'Erquy, l’instabilité des prix pour le mois de février 2026 est beaucoup moins importante que celle observée en février de 2021 à 2025, ce qui signifie que le risque prix des producteurs a fortement diminué.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d'Erquy, en février 2026 comparé aux mois de février de 2021 à 2025, le nombre d’acheteurs est similaire, le nombre de transactions est un peu moins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d'Erquy, l’instabilité des prix pour le mois de février 2026 est beaucoup moins importante que celle observée en février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d'Erquy, en février 2026 comparé aux mois de février de 2021 à 2025, le nombre d’acheteurs est un peu plus important, le nombre de transactions est un peu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71079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C9159B5-036F-44DF-8F14-4E0D2FC17E6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olfe de Gascog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olfe de Gascog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olfe de Gascog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olfe de Gascog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criées du Golfe de Gascogne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758790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0015DBB-87EE-4A3C-8B30-C1D5A1A5BEC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Saint-quay-portrieux.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Saint-quay-portrieux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Saint-quay-portrieux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Saint-quay-portrieux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Saint-quay-portrieux</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Saint-quay-portrieux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0333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236871-B828-4D4E-829F-DEEBD680C4D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39B50DB-997E-48E7-AA94-4B6017EE694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A7622C6-F9C8-4108-91CD-8ADCB3895EB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SQ.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Saint-quay-portrieux, l’instabilité des prix pour le mois de février 2026 est similaire que celle observée en février de 2021 à 2025, ce qui signifie que le risque prix des producteurs est inchangé. Parallèlement, l’instabilité des volumes est beaucoup moins important, ce qui signifie que le risque d’approvisionnement des acheteurs a fortement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Saint-quay-portrieux, en février 2026 comparé aux mois de février de 2021 à 2025, le nombre d’acheteurs est un peu plus important, le nombre de transactions est un peu plus important. De plus, la concurrence a augmenté, ce qui signifie que le pouvoir de marché des gros acheteurs a diminué.</a:t>
            </a:r>
          </a:p>
        </p:txBody>
      </p:sp>
    </p:spTree>
    <p:extLst>
      <p:ext uri="{BB962C8B-B14F-4D97-AF65-F5344CB8AC3E}">
        <p14:creationId xmlns:p14="http://schemas.microsoft.com/office/powerpoint/2010/main" val="405174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818DA38-D410-484D-9C32-0BB902F0D41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3473F52-BD8D-4CED-B674-4E25CA43DAD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Saint-quay-portrieux, l’instabilité des prix pour le mois de février 2026 est plus importante que celle observée en février de 2021 à 2025, ce qui signifie que le risque prix des producteurs a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Saint-quay-portrieux, en février 2026 comparé aux mois de février de 2021 à 2025, le nombre d’acheteurs est beaucoup plus important, le nombre de transactions est beaucoup plus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 Saint-quay-portrieux,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 Saint-quay-portrieux, en février 2026 comparé aux mois de février de 2021 à 2025, le nombre d’acheteurs est un peu plus important, le nombre de transactions est similaire.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seiche de la criée de Saint-quay-portrieux, l’instabilité des prix pour le mois de février 2026 est un peu moins importante que celle observée en février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seiche de la criée de Saint-quay-portrieux, en février 2026 comparé aux mois de février de 2021 à 2025, le nombre d’acheteurs est beaucoup plus important, le nombre de transactions est beaucoup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1049209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55AD69B-66B3-4923-9C63-04D5A94C870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Roscoff.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Roscoff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Roscoff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Roscoff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Roscoff</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Roscoff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416360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9E01ED-1A1D-430F-9970-75DDC8624E37}"/>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463A957-19CB-468C-8E11-CCA1C8E98F4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E4FC42E-C5FB-4955-AF09-29ACDFBE0D2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RO.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Roscoff, l’instabilité des prix pour le mois de février 2026 est un peu moins importante que celle observée en février de 2021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Roscoff, en février 2026 comparé aux mois de février de 2021 à 2025, le nombre d’acheteurs est similaire, le nombre de transactions est un peu moins important. De plus, la concurrence a augmenté, ce qui signifie que le pouvoir de marché des gros acheteurs a diminué.</a:t>
            </a:r>
          </a:p>
        </p:txBody>
      </p:sp>
    </p:spTree>
    <p:extLst>
      <p:ext uri="{BB962C8B-B14F-4D97-AF65-F5344CB8AC3E}">
        <p14:creationId xmlns:p14="http://schemas.microsoft.com/office/powerpoint/2010/main" val="919579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F22F8381-EDF0-42E4-9F3B-F0848006CFF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2C0EF3B-9164-445B-88B4-38FF6ACD49D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R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de Roscoff, l’instabilité des prix pour le mois de février 2026 est un peu moins importante que celle observée en février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de Roscoff, en février 2026 comparé aux mois de février de 2021 à 2025, le nombre d’acheteurs est un peu moins important, le nombre de transactions est un peu moins important. De plus, la concurrence a augmenté, ce qui signifie que le pouvoir de marché des gros acheteurs a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lieu jaune de la criée de Roscoff,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lieu jaune de la criée de Roscoff, en février 2026 comparé aux mois de février de 2021 à 2025, le nombre d’acheteurs est beaucoup plus important, le nombre de transactions est beaucoup plus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merlan de la criée de Roscoff, l’instabilité des prix pour le mois de février 2026 est similaire que celle observée en février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merlan de la criée de Roscoff, en février 2026 comparé aux mois de février de 2021 à 2025, le nombre d’acheteurs est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549793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B6F9588-D897-4C3A-9509-F3C97D4B8D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Port en Bessi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Port en Bessi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Port en Bessi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Port en Bessi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Port en Bessin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Port en Bessin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B5FA2F-E827-4402-A6EC-6678A2A1E57D}"/>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B1BF8C4-CD4A-44B1-A4AD-C4C74158F57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DDD6685-8972-4256-9354-B01F3B13AB7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PB.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en Bessin, l’instabilité des prix pour le mois de février 2026 est un peu moins importante que celle observée en février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en Bessin, en février 2026 comparé aux mois de février de 2021 à 2025, le nombre d’acheteurs est similaire, le nombre de transactions est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603997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9737C01-F59D-48BD-AF4A-84D41F04B12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7076429-95B6-49D9-BA01-38B98B51FBE1}"/>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Port en Bessin, l’instabilité des prix pour le mois de février 2026 est moins importante que celle observée en février de 2021 à 2025, ce qui signifie que le risque prix des producteurs a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Port en Bessin, en février 2026 comparé aux mois de février de 2021 à 2025, le nombre d’acheteurs est similaire, le nombre de transactions est un peu plus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dorade grise de la criée de Port en Bessin, l’instabilité des prix pour le mois de février 2026 est moins importante que celle observée en février de 2021 à 2025, ce qui signifie que le risque prix des producteurs a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dorade grise de la criée de Port en Bessin, en février 2026 comparé aux mois de février de 2021 à 2025, le nombre d’acheteurs est un peu plus important, le nombre de transactions est plus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raie bouclée de la criée de Port en Bessin, l’instabilité des prix pour le mois de février 2026 est beaucoup moins importante que celle observée en février de 2021 à 2025, ce qui signifie que le risque prix des producteurs a fortement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raie bouclée de la criée de Port en Bessin, en février 2026 comparé aux mois de février de 2021 à 2025, le nombre d’acheteurs est similaire, le nombre de transactions est similaire. De plus, la concurrence a fortement diminué, ce qui signifie que le pouvoir de marché des gros acheteurs a fortement augmenté.</a:t>
            </a:r>
          </a:p>
        </p:txBody>
      </p:sp>
    </p:spTree>
    <p:extLst>
      <p:ext uri="{BB962C8B-B14F-4D97-AF65-F5344CB8AC3E}">
        <p14:creationId xmlns:p14="http://schemas.microsoft.com/office/powerpoint/2010/main" val="137916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499BF22-DA1A-46DF-BEDD-6BF7A42A2D7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éditerrané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éditerrané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éditerrané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éditerrané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criées de Méditerranée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8326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B9A7824-D25B-4E5C-A0DB-7FC1DD1ABF9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43346F7-15CA-41FC-8457-C5145154F0C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GG.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du Golfe de Gascogne, l’instabilité des prix pour le mois de février 2026 est un peu moins importante que celle observée en février de 2021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du Golfe de Gascogne, en février 2026 comparé aux mois de février de 2021 à 2025, le nombre d’acheteurs est similaire, le nombre de transactions est beaucoup moins important. De plus, la concurrence a augmenté, ce qui signifie que le pouvoir de marché des gros acheteurs a diminué.</a:t>
            </a:r>
          </a:p>
        </p:txBody>
      </p:sp>
    </p:spTree>
    <p:extLst>
      <p:ext uri="{BB962C8B-B14F-4D97-AF65-F5344CB8AC3E}">
        <p14:creationId xmlns:p14="http://schemas.microsoft.com/office/powerpoint/2010/main" val="248335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C0F493B-24DD-43C8-AFA4-4435AB4FD89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E50599F-81D5-46B4-B449-12EDDD9D74A5}"/>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MED.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Méditerranée, l’instabilité des prix pour le mois de février 2026 est similaire que celle observée en février de 2021 à 2025, ce qui signifie que le risque prix des producteurs est inchangé.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Méditerranée, en février 2026 comparé aux mois de février de 2021 à 2025, le nombre d’acheteurs est un peu plus important, le nombre de transactions est similaire.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4125865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4BAA518-19BA-487E-A9F5-60364381DB0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E94C76A-94B5-432A-B0FD-E9CE5C7EAA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ED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l’ensemble des criées de Méditerranée, l’instabilité des prix pour le mois de février 2026 est beaucoup moins importante que celle observée en février de 2021 à 2025, ce qui signifie que le risque prix des producteurs a fortement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l’ensemble des criées de Méditerranée, en février 2026 comparé aux mois de février de 2021 à 2025, le nombre d’acheteurs est similaire, le nombre de transactions est similaire. De plus, la concurrence a augmenté, ce qui signifie que le pouvoir de marché des gros acheteurs a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l’ensemble des criées de Méditerranée,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l’ensemble des criées de Méditerranée, en février 2026 comparé aux mois de février de 2021 à 2025, le nombre d’acheteurs est similaire,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l'anchois de l’ensemble des criées de Méditerranée, l’instabilité des prix pour le mois de février 2026 est beaucoup moins importante que celle observée en février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l'anchois de l’ensemble des criées de Méditerranée, en février 2026 comparé aux mois de février de 2021 à 2025, le nombre d’acheteurs est beaucoup plus important, le nombre de transactions est beaucoup plus important. De plus, la concurrence est inchangé, ce qui signifie que le pouvoir de marché des gros acheteurs est inchangée.</a:t>
            </a:r>
          </a:p>
        </p:txBody>
      </p:sp>
    </p:spTree>
    <p:extLst>
      <p:ext uri="{BB962C8B-B14F-4D97-AF65-F5344CB8AC3E}">
        <p14:creationId xmlns:p14="http://schemas.microsoft.com/office/powerpoint/2010/main" val="897912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9A5A4B2-A327-4F3F-8DBC-7840433E73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rau du roi.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rau du roi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rau du roi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rau du roi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Grau du roi</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Grau du roi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530937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6DD44-300D-4F24-AB99-D012B802288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87E3908-8734-4E81-8271-91F7E3F232BB}"/>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GO.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du roi, l’instabilité des prix pour le mois de février 2026 est similaire que celle observée en février de 2021 à 2025, ce qui signifie que le risque prix des producteurs est inchangé.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du roi, en février 2026 comparé aux mois de février de 2021 à 2025, le nombre d’acheteurs est un peu plus important, le nombre de transactions est similaire. De plus, la concurrence est inchangé, ce qui signifie que le pouvoir de marché des gros acheteurs est inchangée.</a:t>
            </a:r>
          </a:p>
        </p:txBody>
      </p:sp>
    </p:spTree>
    <p:extLst>
      <p:ext uri="{BB962C8B-B14F-4D97-AF65-F5344CB8AC3E}">
        <p14:creationId xmlns:p14="http://schemas.microsoft.com/office/powerpoint/2010/main" val="313804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85750D-4408-4C12-900A-9A0B24F31AA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CB27B7A-5D06-4BB5-AFC6-3C54F664FB6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du roi, l’instabilité des prix pour le mois de février 2026 est beaucoup moins importante que celle observée en février de 2021 à 2025, ce qui signifie que le risque prix des producteurs a fortement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du roi, en février 2026 comparé aux mois de février de 2021 à 2025, le nombre d’acheteurs est similaire, le nombre de transactions est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la criée du Grau du roi,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la criée du Grau du roi, en février 2026 comparé aux mois de février de 2021 à 2025, le nombre d’acheteurs est similaire, le nombre de transactions est similaire.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dorade royale de la criée du Grau du roi, l’instabilité des prix pour le mois de février 2026 est moins importante que celle observée en février de 2021 à 2025, ce qui signifie que le risque prix des producteurs a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dorade royale de la criée du Grau du roi, en février 2026 comparé aux mois de février de 2021 à 2025, le nombre d’acheteurs est un peu plus important, le nombre de transactions est beaucoup plus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2149640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88C4700-4FF0-4BA5-9165-1478AE44A8A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Sèt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Sèt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Sèt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Sèt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Sète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Sète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8D979B-8AAA-4E6C-8CF4-1731976FF700}"/>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FCDA210-D4EA-4E02-B853-D2C4487FE7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67B0CC43-C3B4-4196-B7D6-4783518FC90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ST.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Sète, l’instabilité des prix pour le mois de février 2026 est un peu moins importante que celle observée en février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Sète, en février 2026 comparé aux mois de février de 2021 à 2025, le nombre d’acheteurs est un peu plus important, le nombre de transactions est un peu moins important. De plus, la concurrence a augmenté, ce qui signifie que le pouvoir de marché des gros acheteurs a diminué.</a:t>
            </a:r>
          </a:p>
        </p:txBody>
      </p:sp>
    </p:spTree>
    <p:extLst>
      <p:ext uri="{BB962C8B-B14F-4D97-AF65-F5344CB8AC3E}">
        <p14:creationId xmlns:p14="http://schemas.microsoft.com/office/powerpoint/2010/main" val="373683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430B50AB-668E-499B-B57F-FF2083E90CA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D4B8269-ED58-4CC4-A623-CFEDAEEA1DC6}"/>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T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de Sète, l’instabilité des prix pour le mois de février 2026 est moins importante que celle observée en février de 2021 à 2025, ce qui signifie que le risque prix des producteurs a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de Sète, en février 2026 comparé aux mois de février de 2021 à 2025, le nombre d’acheteurs est un peu plus important, le nombre de transactions est un peu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la criée de Sète,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la criée de Sète, en février 2026 comparé aux mois de février de 2021 à 2025, le nombre d’acheteurs est un peu plus important, le nombre de transactions est similaire.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de Sète, l’instabilité des prix pour le mois de février 2026 est similaire que celle observée en février de 2021 à 2025, ce qui signifie que le risque prix des producteurs est inchangé. Parallèlement, l’instabilité des volumes est plus important, ce qui signifie que le risque d’approvisionnement des acheteurs a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de Sète, en février 2026 comparé aux mois de février de 2021 à 2025, le nombre d’acheteurs est similaire, le nombre de transactions est un peu moins important. De plus, la concurrence a diminué, ce qui signifie que le pouvoir de marché des gros acheteurs a augmenté.</a:t>
            </a:r>
          </a:p>
        </p:txBody>
      </p:sp>
    </p:spTree>
    <p:extLst>
      <p:ext uri="{BB962C8B-B14F-4D97-AF65-F5344CB8AC3E}">
        <p14:creationId xmlns:p14="http://schemas.microsoft.com/office/powerpoint/2010/main" val="1435631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rau d'agd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rau d'agd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rau d'agd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rau d'agd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Grau d'agde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Grau d'agde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E0D2A3-AF15-40D3-A582-1CF4BF2100CA}"/>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640A5C1-E729-42FE-8FCB-3DF918C321C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01002F-28A2-4F05-9A56-1B25BA63C460}"/>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AG.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d'agde, l’instabilité des prix pour le mois de février 2026 est un peu moins importante que celle observée en février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d'agde, en février 2026 comparé aux mois de février de 2021 à 2025, le nombre d’acheteurs est plus important, le nombre de transactions est un peu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39440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025E08-3DAB-40CA-8472-B278128E52C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FE807D5-250F-4BC7-BC07-6B86B7F59D3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l’ensemble des criées du Golfe de Gascogne, l’instabilité des prix pour le mois de février 2026 est un peu moins importante que celle observée en février de 2021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l’ensemble des criées du Golfe de Gascogne, en février 2026 comparé aux mois de février de 2021 à 2025, le nombre d’acheteurs est similaire, le nombre de transactions est beaucoup moins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l’ensemble des criées du Golfe de Gascogne, l’instabilité des prix pour le mois de février 2026 est similaire que celle observée en février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l’ensemble des criées du Golfe de Gascogne, en février 2026 comparé aux mois de février de 2021 à 2025, le nombre d’acheteurs est similaire, le nombre de transactions est un peu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l’ensemble des criées du Golfe de Gascogne, l’instabilité des prix pour le mois de février 2026 est beaucoup moins importante que celle observée en février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l’ensemble des criées du Golfe de Gascogne, en février 2026 comparé aux mois de février de 2021 à 2025, le nombre d’acheteurs est un peu moins important, le nombre de transactions est moins important. De plus, la concurrence a augmenté, ce qui signifie que le pouvoir de marché des gros acheteurs a diminué.</a:t>
            </a:r>
          </a:p>
        </p:txBody>
      </p:sp>
    </p:spTree>
    <p:extLst>
      <p:ext uri="{BB962C8B-B14F-4D97-AF65-F5344CB8AC3E}">
        <p14:creationId xmlns:p14="http://schemas.microsoft.com/office/powerpoint/2010/main" val="418419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DCEEB76-408A-4326-80D7-BBD502E998D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C62BA0B-1850-4D3E-94AE-6E71C73154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A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d'agde, l’instabilité des prix pour le mois de février 2026 est beaucoup moins importante que celle observée en février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d'agde, en février 2026 comparé aux mois de février de 2021 à 2025, le nombre d’acheteurs est un peu plus important, le nombre de transactions est plus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du Grau d'agde, l’instabilité des prix pour le mois de février 2026 est un peu moins importante que celle observée en février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du Grau d'agde, en février 2026 comparé aux mois de février de 2021 à 2025, le nombre d’acheteurs est un peu plus important, le nombre de transactions est similaire.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nasse-ceinture de la criée du Grau d'agde, l’instabilité des prix pour le mois de février 2026 est un peu moins importante que celle observée en février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nasse-ceinture de la criée du Grau d'agde, en février 2026 comparé aux mois de février de 2021 à 2025, le nombre d’acheteurs est beaucoup plus important, le nombre de transactions est beaucoup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170979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Port la nouvel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Port la nouvel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Port la nouvel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Port la nouvel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Port la nouvelle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Port la nouvelle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967323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7A5299-570A-4653-803F-11B802603C4C}"/>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B92F091-3C6A-40C3-871A-BD4A94DE05F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9415097-9C05-48D2-82B2-F3CBD50BC37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PN.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la nouvelle, l’instabilité des prix pour le mois de février 2026 est un peu plus importante que celle observée en février de 2021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la nouvelle, en février 2026 comparé aux mois de février de 2021 à 2025, le nombre d’acheteurs est moins important, le nombre de transactions est beaucoup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07168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258B0-4D2C-4CFA-AD89-CFA11E0D9CEE}"/>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9811E38-4447-42DC-A7AD-80C7F604F3A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merlu de la criée de Port la nouvelle,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merlu de la criée de Port la nouvelle, en février 2026 comparé aux mois de février de 2021 à 2025, le nombre d’acheteurs est beaucoup moins important, le nombre de transactions est beaucoup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de Port la nouvelle, l’instabilité des prix pour le mois de février 2026 est beaucoup moins importante que celle observée en février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de Port la nouvelle, en février 2026 comparé aux mois de février de 2021 à 2025, le nombre d’acheteurs est un peu moins important,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pieuvre de la criée de Port la nouvelle, l’instabilité des prix pour le mois de février 2026 est beaucoup moins importante que celle observée en février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pieuvre de la criée de Port la nouvelle, en février 2026 comparé aux mois de février de 2021 à 2025, le nombre d’acheteurs est beaucoup moins important, le nombre de transactions est beaucoup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333069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E6F1EE9-3921-49B2-BCC9-C859EB64BD9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Lorient.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Lorient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Lorient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Lorient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Lorient</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Lorient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B1D2FCF-6CCF-4540-AB28-71FBEF9480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910C5E8-5936-4F2B-8797-2F8545D0CA4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7" name="Picture 6" descr="Caractéristiques_intensité_LO.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Lorient, l’instabilité des prix pour le mois de février 2026 est moins importante que celle observée en février de 2021 à 2025, ce qui signifie que le risque prix des producteurs a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Lorient, en février 2026 comparé aux mois de février de 2021 à 2025, le nombre d’acheteurs est similaire,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79019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6814005-C483-41B3-94FB-06FD9B1716B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7229722-E072-455D-95DE-FFE361A4461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endParaRPr/>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lingue bleue de la criée de Lorient, l’instabilité des prix pour le mois de février 2026 est beaucoup moins importante que celle observée en février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lingue bleue de la criée de Lorient, en février 2026 comparé aux mois de février de 2021 à 2025, le nombre d’acheteurs est plus important, le nombre de transactions est similaire.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 Lorient, l’instabilité des prix pour le mois de février 2026 est moins importante que celle observée en février de 2021 à 2025, ce qui signifie que le risque prix des producteurs a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 Lorient, en février 2026 comparé aux mois de février de 2021 à 2025, le nombre d’acheteurs est un peu moins important, le nombre de transactions est similaire.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 Lorient, l’instabilité des prix pour le mois de février 2026 est beaucoup moins importante que celle observée en février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 Lorient, en février 2026 comparé aux mois de février de 2021 à 2025, le nombre d’acheteurs est un peu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0854146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TotalTime>
  <Words>16173</Words>
  <Application>Microsoft Office PowerPoint</Application>
  <PresentationFormat>Format A4 (210 x 297 mm)</PresentationFormat>
  <Paragraphs>501</Paragraphs>
  <Slides>63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63</vt:i4>
      </vt:variant>
    </vt:vector>
  </HeadingPairs>
  <TitlesOfParts>
    <vt:vector size="68"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52</cp:revision>
  <dcterms:created xsi:type="dcterms:W3CDTF">2025-01-07T08:04:05Z</dcterms:created>
  <dcterms:modified xsi:type="dcterms:W3CDTF">2026-03-17T16:45:09Z</dcterms:modified>
</cp:coreProperties>
</file>