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février 2026 est un peu plus importante que celle observée en février de 2023 à 2025, ce qui signifie que le risque prix des producteurs a légèrement augmenté.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février 2026 comparé aux mois de février de 2023 à 2025, le nombre d’acheteurs est similaire, le nombre de transactions est un peu moins important.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février 2026 comparé aux mois de février de 2023 à 2025, le nombre d’acheteurs est similaire, le nombre de transactions est beaucoup moins important.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février 2026 est plus importante que celle observée en février de 2023 à 2025, ce qui signifie que le risque prix des producteurs a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février 2026 comparé aux mois de février de 2023 à 2025, le nombre d’acheteurs est un peu moins important, le nombre de transactions est beaucoup moins important. De plus, la concurrence a légèrement augmenté, ce qui signifie que le pouvoir de marché des gros acheteurs a légèrement diminué.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février 2026 est un peu moins importante que celle observée en février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février 2026 comparé aux mois de février de 2023 à 2025, le nombre d’acheteurs est similaire, le nombre de transactions est un peu moins important. De plus, la concurrence est inchangé, ce qui signifie que le pouvoir de marché des gros acheteurs est inchangée.</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Lieu jau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Lieu jau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Lieu jau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Lieu jau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lieu jaune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février 2026 est similaire que celle observée en février de 2023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février 2026 comparé aux mois de février de 2023 à 2025, le nombre d’acheteurs est similaire, le nombre de transactions est moins important. De plus, la concurrence a augmenté, ce qui signifie que le pouvoir de marché des gros acheteurs a diminué.</a:t>
            </a:r>
          </a:p>
        </p:txBody>
      </p:sp>
      <p:pic>
        <p:nvPicPr>
          <p:cNvPr id="10" name="Picture 9" descr="Caractéristiques_intensité_P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(2023)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février 2026 comparé aux mois de février de 2023 à 2025, le nombre d’acheteurs est un peu plus important, le nombre de transactions est moins important. De plus, la concurrence a fortement augmenté, ce qui signifie que le pouvoir de marché des gros acheteurs a fortement diminué.</a:t>
            </a:r>
          </a:p>
        </p:txBody>
      </p:sp>
      <p:pic>
        <p:nvPicPr>
          <p:cNvPr id="10" name="Picture 9" descr="Caractéristiques_intensité_O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ucc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ucc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ucc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ucc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buccin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février 2026 est beaucoup moins importante que celle observée en février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février 2026 comparé aux mois de février de 2023 à 2025, le nombre d’acheteurs est un peu moins important, le nombre de transactions est beaucoup plus important. De plus, la concurrence est inchangé, ce qui signifie que le pouvoir de marché des gros acheteurs est inchangée.</a:t>
            </a:r>
          </a:p>
        </p:txBody>
      </p:sp>
      <p:pic>
        <p:nvPicPr>
          <p:cNvPr id="10" name="Picture 9" descr="Caractéristiques_intensité_WH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Rouget de ro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Rouget de ro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Rouget de ro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Rouget de ro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du rouget de roche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UR.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rouget de roche, l’instabilité des prix pour le mois de février 2026 est un peu moins importante que celle observée en février de 2023 à 2025, ce qui signifie que le risque prix des producteurs a légèrement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rouget de roche, en février 2026 comparé aux mois de février de 2023 à 2025, le nombre d’acheteurs est un peu moins important, le nombre de transactions est beaucoup moins important. De plus, la concurrence est inchangé, ce qui signifie que le pouvoir de marché des gros acheteurs est inchangée.</a:t>
            </a:r>
          </a:p>
        </p:txBody>
      </p:sp>
      <p:pic>
        <p:nvPicPr>
          <p:cNvPr id="10" name="Picture 9" descr="Caractéristiques_intensité_MU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Rouget de roche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2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février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proches de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Février</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février 2026 est similaire que celle observée en février de 2023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février 2026 comparé aux mois de février de 2023 à 2025, le nombre d’acheteurs est similaire, le nombre de transactions est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sole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février 2026 est un peu plus importante que celle observée en février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février 2026 comparé aux mois de février de 2023 à 2025, le nombre d’acheteurs est un peu moins important, le nombre de transactions est moins important. De plus, la concurrence a diminué, ce qui signifie que le pouvoir de marché des gros acheteurs a augmenté.</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2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2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2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2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baudroie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février 2026 est moins importante que celle observée en février de 2023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février 2026 comparé aux mois de février de 2023 à 2025, le nombre d’acheteurs est un peu moins important, le nombre de transactions est beaucoup moins important.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354</Words>
  <Application>Microsoft Office PowerPoint</Application>
  <PresentationFormat>Format A4 (210 x 297 mm)</PresentationFormat>
  <Paragraphs>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53</cp:revision>
  <dcterms:created xsi:type="dcterms:W3CDTF">2025-01-07T08:04:05Z</dcterms:created>
  <dcterms:modified xsi:type="dcterms:W3CDTF">2026-01-12T14:42:37Z</dcterms:modified>
</cp:coreProperties>
</file>