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6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64F503-5F02-EB57-FAEC-72AC79FD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3CA2984-B114-15C9-68D3-3B949D3113B4}"/>
              </a:ext>
            </a:extLst>
          </p:cNvPr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 conjoncturel basé sur les données des premières ventes de pêche issues de l’application </a:t>
            </a:r>
            <a:r>
              <a:rPr lang="fr-FR" dirty="0" err="1"/>
              <a:t>VISIOMer</a:t>
            </a:r>
            <a:r>
              <a:rPr lang="fr-FR" dirty="0"/>
              <a:t> FranceAgriMer.</a:t>
            </a:r>
          </a:p>
        </p:txBody>
      </p:sp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95992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36F7094-567B-AB65-56BA-6266B0F34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7397"/>
              </p:ext>
            </p:extLst>
          </p:nvPr>
        </p:nvGraphicFramePr>
        <p:xfrm>
          <a:off x="126242" y="7064130"/>
          <a:ext cx="6605516" cy="902519"/>
        </p:xfrm>
        <a:graphic>
          <a:graphicData uri="http://schemas.openxmlformats.org/drawingml/2006/table">
            <a:tbl>
              <a:tblPr/>
              <a:tblGrid>
                <a:gridCol w="1256177">
                  <a:extLst>
                    <a:ext uri="{9D8B030D-6E8A-4147-A177-3AD203B41FA5}">
                      <a16:colId xmlns:a16="http://schemas.microsoft.com/office/drawing/2014/main" val="1816957831"/>
                    </a:ext>
                  </a:extLst>
                </a:gridCol>
                <a:gridCol w="1377840">
                  <a:extLst>
                    <a:ext uri="{9D8B030D-6E8A-4147-A177-3AD203B41FA5}">
                      <a16:colId xmlns:a16="http://schemas.microsoft.com/office/drawing/2014/main" val="3167417026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626815797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4309135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989959151"/>
                    </a:ext>
                  </a:extLst>
                </a:gridCol>
              </a:tblGrid>
              <a:tr h="553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4550"/>
                  </a:ext>
                </a:extLst>
              </a:tr>
              <a:tr h="349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9384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72E482F-3240-EE83-43E1-7EE61992F248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2023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2023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rPr dirty="0" err="1"/>
              <a:t>Comparaison</a:t>
            </a:r>
            <a:r>
              <a:rPr dirty="0"/>
              <a:t> de </a:t>
            </a:r>
            <a:r>
              <a:rPr dirty="0" err="1"/>
              <a:t>l’indice</a:t>
            </a:r>
            <a:r>
              <a:rPr dirty="0"/>
              <a:t> de </a:t>
            </a:r>
            <a:r>
              <a:rPr dirty="0" err="1"/>
              <a:t>ventes</a:t>
            </a:r>
            <a:r>
              <a:rPr/>
              <a:t> </a:t>
            </a:r>
            <a:r>
              <a:rPr smtClean="0"/>
              <a:t>à </a:t>
            </a:r>
            <a:r>
              <a:rPr dirty="0"/>
              <a:t>la fin du </a:t>
            </a:r>
            <a:r>
              <a:rPr dirty="0" err="1"/>
              <a:t>mois</a:t>
            </a:r>
            <a:r>
              <a:rPr dirty="0"/>
              <a:t> de Avril 2026, par rapport à </a:t>
            </a:r>
            <a:r>
              <a:rPr dirty="0" err="1"/>
              <a:t>celui</a:t>
            </a:r>
            <a:r>
              <a:rPr dirty="0"/>
              <a:t> de la </a:t>
            </a:r>
            <a:r>
              <a:rPr dirty="0" err="1"/>
              <a:t>période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 (2023) </a:t>
            </a:r>
            <a:r>
              <a:rPr dirty="0" err="1"/>
              <a:t>selon</a:t>
            </a:r>
            <a:r>
              <a:rPr dirty="0"/>
              <a:t> les </a:t>
            </a:r>
            <a:r>
              <a:rPr dirty="0" err="1"/>
              <a:t>strates</a:t>
            </a:r>
            <a:endParaRPr dirty="0"/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très petits faiseurs est inférieur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petits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moyens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gros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très gros faiseurs est supérieur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proche de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648</Words>
  <Application>Microsoft Office PowerPoint</Application>
  <PresentationFormat>Format A4 (210 x 297 mm)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MARCINKOWSKA Grazyna</cp:lastModifiedBy>
  <cp:revision>47</cp:revision>
  <dcterms:created xsi:type="dcterms:W3CDTF">2025-01-07T08:04:05Z</dcterms:created>
  <dcterms:modified xsi:type="dcterms:W3CDTF">2026-05-11T10:20:08Z</dcterms:modified>
</cp:coreProperties>
</file>