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6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Conjoncturel </a:t>
            </a:r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5BA36D-32EA-0C8E-1146-8D57404E739B}"/>
              </a:ext>
            </a:extLst>
          </p:cNvPr>
          <p:cNvSpPr txBox="1"/>
          <p:nvPr/>
        </p:nvSpPr>
        <p:spPr>
          <a:xfrm>
            <a:off x="0" y="9259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Outil conjoncturel basé sur les données des premières ventes de pêche issues de l’application </a:t>
            </a:r>
            <a:r>
              <a:rPr lang="fr-FR" dirty="0" err="1"/>
              <a:t>VISIOMer</a:t>
            </a:r>
            <a:r>
              <a:rPr lang="fr-FR" dirty="0"/>
              <a:t> FranceAgriMer.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527F45-144B-0CE1-29CA-6F4D93A7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7" y="97770"/>
            <a:ext cx="6350326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27974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CD2313-F32A-4047-A67E-2FE9027DF2F7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retenues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2021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2021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97E31F2-4B4C-B15D-45BF-EEE79ACC7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89475"/>
              </p:ext>
            </p:extLst>
          </p:nvPr>
        </p:nvGraphicFramePr>
        <p:xfrm>
          <a:off x="115910" y="6965664"/>
          <a:ext cx="6626179" cy="986559"/>
        </p:xfrm>
        <a:graphic>
          <a:graphicData uri="http://schemas.openxmlformats.org/drawingml/2006/table">
            <a:tbl>
              <a:tblPr/>
              <a:tblGrid>
                <a:gridCol w="1246786">
                  <a:extLst>
                    <a:ext uri="{9D8B030D-6E8A-4147-A177-3AD203B41FA5}">
                      <a16:colId xmlns:a16="http://schemas.microsoft.com/office/drawing/2014/main" val="3394226375"/>
                    </a:ext>
                  </a:extLst>
                </a:gridCol>
                <a:gridCol w="1302821">
                  <a:extLst>
                    <a:ext uri="{9D8B030D-6E8A-4147-A177-3AD203B41FA5}">
                      <a16:colId xmlns:a16="http://schemas.microsoft.com/office/drawing/2014/main" val="1541428226"/>
                    </a:ext>
                  </a:extLst>
                </a:gridCol>
                <a:gridCol w="1444242">
                  <a:extLst>
                    <a:ext uri="{9D8B030D-6E8A-4147-A177-3AD203B41FA5}">
                      <a16:colId xmlns:a16="http://schemas.microsoft.com/office/drawing/2014/main" val="4136352207"/>
                    </a:ext>
                  </a:extLst>
                </a:gridCol>
                <a:gridCol w="1368799">
                  <a:extLst>
                    <a:ext uri="{9D8B030D-6E8A-4147-A177-3AD203B41FA5}">
                      <a16:colId xmlns:a16="http://schemas.microsoft.com/office/drawing/2014/main" val="3989115216"/>
                    </a:ext>
                  </a:extLst>
                </a:gridCol>
                <a:gridCol w="1263531">
                  <a:extLst>
                    <a:ext uri="{9D8B030D-6E8A-4147-A177-3AD203B41FA5}">
                      <a16:colId xmlns:a16="http://schemas.microsoft.com/office/drawing/2014/main" val="2026227914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63495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rPr dirty="0" err="1"/>
              <a:t>Comparaison</a:t>
            </a:r>
            <a:r>
              <a:rPr dirty="0"/>
              <a:t> de </a:t>
            </a:r>
            <a:r>
              <a:rPr dirty="0" err="1"/>
              <a:t>l’indice</a:t>
            </a:r>
            <a:r>
              <a:rPr dirty="0"/>
              <a:t> de </a:t>
            </a:r>
            <a:r>
              <a:rPr dirty="0" err="1"/>
              <a:t>ventes</a:t>
            </a:r>
            <a:r>
              <a:rPr dirty="0"/>
              <a:t> </a:t>
            </a:r>
            <a:r>
              <a:rPr dirty="0" smtClean="0"/>
              <a:t>à </a:t>
            </a:r>
            <a:r>
              <a:rPr dirty="0"/>
              <a:t>la fin du </a:t>
            </a:r>
            <a:r>
              <a:rPr dirty="0" err="1"/>
              <a:t>mois</a:t>
            </a:r>
            <a:r>
              <a:rPr dirty="0"/>
              <a:t> de Avril 2026, par rapport à </a:t>
            </a:r>
            <a:r>
              <a:rPr dirty="0" err="1"/>
              <a:t>celui</a:t>
            </a:r>
            <a:r>
              <a:rPr dirty="0"/>
              <a:t> de la </a:t>
            </a:r>
            <a:r>
              <a:rPr dirty="0" err="1"/>
              <a:t>période</a:t>
            </a:r>
            <a:r>
              <a:rPr dirty="0"/>
              <a:t> de </a:t>
            </a:r>
            <a:r>
              <a:rPr dirty="0" err="1"/>
              <a:t>référence</a:t>
            </a:r>
            <a:r>
              <a:rPr dirty="0"/>
              <a:t> (2021) </a:t>
            </a:r>
            <a:r>
              <a:rPr dirty="0" err="1"/>
              <a:t>selon</a:t>
            </a:r>
            <a:r>
              <a:rPr dirty="0"/>
              <a:t> les </a:t>
            </a:r>
            <a:r>
              <a:rPr dirty="0" err="1"/>
              <a:t>strates</a:t>
            </a:r>
            <a:endParaRPr dirty="0"/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Très 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Très 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Très 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Très 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très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Moyen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Moyen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Moyen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Moyen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moyens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gros faiseurs est proche de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4_Très 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4_Très 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4_Très 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4_Très 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Avril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avril 2026, l'indice d'achats en valeur  des très gros faiseurs est supérieur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650</Words>
  <Application>Microsoft Office PowerPoint</Application>
  <PresentationFormat>Format A4 (210 x 297 mm)</PresentationFormat>
  <Paragraphs>84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MARCINKOWSKA Grazyna</cp:lastModifiedBy>
  <cp:revision>49</cp:revision>
  <dcterms:created xsi:type="dcterms:W3CDTF">2025-01-07T08:04:05Z</dcterms:created>
  <dcterms:modified xsi:type="dcterms:W3CDTF">2026-05-11T10:17:51Z</dcterms:modified>
</cp:coreProperties>
</file>