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3" d="100"/>
          <a:sy n="73" d="100"/>
        </p:scale>
        <p:origin x="27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11/05/2026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11/05/2026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11/05/2026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11/05/2026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0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9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d'Audierne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Grau d'agde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avril 2026 est un peu moins importante que celle observée en avril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avril 2026 comparé aux mois de avril de 2021 à 2025, le nombre d’acheteurs est un peu plus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thon rouge de l'atlantique de la criée du Grau d'agde,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thon rouge de l'atlantique de la criée du Grau d'agde, en avril 2026 comparé aux mois de avril de 2021 à 2025, le nombre d’acheteurs est plus important, le nombre de transactions est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du Grau d'agde,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du Grau d'agde, en avril 2026 comparé aux mois de avril de 2021 à 2025, le nombre d’acheteurs est similaire, le nombre de transactions est un peu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du Grau d'agde,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du Grau d'agde, en avril 2026 comparé aux mois de avril de 2021 à 2025, le nombre d’acheteurs est un peu plus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Port la nouvelle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avril 2026 comparé aux mois de avril de 2021 à 2025, le nombre d’acheteurs est beaucoup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de Port la nouvelle,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de Port la nouvelle, en avril 2026 comparé aux mois de avril de 2021 à 2025, le nombre d’acheteurs est beaucoup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Port la nouvelle, l’instabilité des prix pour le mois de avril 2026 est un peu moins importante que celle observée en avril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Port la nouvelle, en avril 2026 comparé aux mois de avril de 2021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Port la nouvelle, l’instabilité des prix pour le mois de avril 2026 est plus importante que celle observée en avril de 2021 à 2025, ce qui signifie que le risque prix des producteurs a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Port la nouvelle, en avril 2026 comparé aux mois de avril de 2021 à 2025, le nombre d’acheteurs est beaucoup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Sète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avril 2026 comparé aux mois de avril de 2021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avril 2026 comparé aux mois de avril de 2021 à 2025, le nombre d’acheteurs est un peu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avril 2026 est similaire que celle observée en avril de 2021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avril 2026 comparé aux mois de avril de 2021 à 2025, le nombre d’acheteurs est un peu moins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Sète,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Sète, en avril 2026 comparé aux mois de avril de 2021 à 2025, le nombre d’acheteurs est similaire,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Grau du roi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avril 2026 est un peu plus importante que celle observée en avril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avril 2026 comparé aux mois de avril de 2021 à 2025, le nombre d’acheteurs est beaucoup plus important,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avril 2026 est similaire que celle observée en avril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avril 2026 comparé aux mois de avril de 2021 à 2025, le nombre d’acheteurs est similaire,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avril 2026 comparé aux mois de avril de 2021 à 2025, le nombre d’acheteurs est similaire, le nombre de transactions est un peu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du Grau du roi,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du Grau du roi, en avril 2026 comparé aux mois de avril de 2021 à 2025, le nombre d’acheteurs est similaire, le nombre de transactions est beaucoup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nasse-ceinture de la criée du Grau du roi,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nasse-ceinture de la criée du Grau du roi, en avril 2026 comparé aux mois de avril de 2021 à 2025, le nombre d’acheteurs est plus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d'Audierne, l’instabilité des prix pour le mois de avril 2026 est beaucoup moins importante que celle observée en avril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d'Audierne, en avril 2026 comparé aux mois de avril de 2021 à 2025, le nombre d’acheteurs est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langouste rouge de la criée d'Audierne,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langouste rouge de la criée d'Audierne, en avril 2026 comparé aux mois de avril de 2021 à 2025, le nombre d’acheteurs est beaucoup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d'Audierne, l’instabilité des prix pour le mois de avril 2026 est moins importante que celle observée en avril de 2021 à 2025, ce qui signifie que le risque prix des producteurs a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d'Audierne, en avril 2026 comparé aux mois de avril de 2021 à 2025, le nombre d’acheteurs est beaucoup plus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Concarneau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avril 2026 est beaucoup plus importante que celle observée en avril de 2021 à 2025, ce qui signifie que le risque prix des producteurs a fortement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avril 2026 comparé aux mois de avril de 2021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avril 2026 comparé aux mois de avril de 2021 à 2025, le nombre d’acheteurs est un peu moins important, le nombre de transactions est similaire.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avril 2026 comparé aux mois de avril de 2021 à 2025, le nombre d’acheteurs est un peu plus important, le nombre de transactions est un peu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avril 2026 est moins importante que celle observée en avril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avril 2026 comparé aux mois de avril de 2021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Croisic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avril 2026 comparé aux mois de avril de 2021 à 2025, le nombre d’acheteurs est un peu plus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avril 2026 est similaire que celle observée en avril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avril 2026 comparé aux mois de avril de 2021 à 2025, le nombre d’acheteurs est un peu moins important, le nombre de transactions est beaucoup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avril 2026 est beaucoup plus importante que celle observée en avril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avril 2026 comparé aux mois de avril de 2021 à 2025, le nombre d’acheteurs est plus important,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crevette grise de la criée du Croisic, l’instabilité des prix pour le mois de avril 2026 est beaucoup moins importante que celle observée en avril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crevette grise de la criée du Croisic, en avril 2026 comparé aux mois de avril de 2021 à 2025, le nombre d’acheteurs est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Saint-gilles croix de vie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2971847"/>
            <a:ext cx="4802400" cy="1461599"/>
          </a:xfrm>
          <a:prstGeom prst="rect">
            <a:avLst/>
          </a:prstGeom>
        </p:spPr>
      </p:pic>
      <p:sp>
        <p:nvSpPr>
          <p:cNvPr id="9" name="TextBox 8"/>
          <p:cNvSpPr txBox="1"/>
          <p:nvPr/>
        </p:nvSpPr>
        <p:spPr>
          <a:xfrm>
            <a:off x="365937" y="2258213"/>
            <a:ext cx="6192000" cy="615553"/>
          </a:xfrm>
          <a:prstGeom prst="rect">
            <a:avLst/>
          </a:prstGeom>
          <a:noFill/>
        </p:spPr>
        <p:txBody>
          <a:bodyPr wrap="square">
            <a:spAutoFit/>
          </a:bodyPr>
          <a:lstStyle/>
          <a:p>
            <a:pPr>
              <a:defRPr sz="1700"/>
            </a:pPr>
            <a:r>
              <a:rPr dirty="0" err="1"/>
              <a:t>Comparaison</a:t>
            </a:r>
            <a:r>
              <a:rPr dirty="0"/>
              <a:t> de </a:t>
            </a:r>
            <a:r>
              <a:rPr dirty="0" err="1"/>
              <a:t>l’indice</a:t>
            </a:r>
            <a:r>
              <a:rPr dirty="0"/>
              <a:t> de </a:t>
            </a:r>
            <a:r>
              <a:rPr dirty="0" err="1"/>
              <a:t>ventes</a:t>
            </a:r>
            <a:r>
              <a:rPr dirty="0"/>
              <a:t> </a:t>
            </a:r>
            <a:r>
              <a:rPr dirty="0" smtClean="0"/>
              <a:t>à </a:t>
            </a:r>
            <a:r>
              <a:rPr dirty="0"/>
              <a:t>la fin du </a:t>
            </a:r>
            <a:r>
              <a:rPr dirty="0" err="1"/>
              <a:t>mois</a:t>
            </a:r>
            <a:r>
              <a:rPr dirty="0"/>
              <a:t> de Avril 2026, par rapport à </a:t>
            </a:r>
            <a:r>
              <a:rPr dirty="0" err="1"/>
              <a:t>celui</a:t>
            </a:r>
            <a:r>
              <a:rPr dirty="0"/>
              <a:t> de la </a:t>
            </a:r>
            <a:r>
              <a:rPr dirty="0" err="1"/>
              <a:t>période</a:t>
            </a:r>
            <a:r>
              <a:rPr dirty="0"/>
              <a:t> de </a:t>
            </a:r>
            <a:r>
              <a:rPr dirty="0" err="1"/>
              <a:t>référence</a:t>
            </a:r>
            <a:r>
              <a:rPr dirty="0"/>
              <a:t> (2021)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320317"/>
            <a:ext cx="4802400" cy="5585684"/>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avril 2026 est un peu moins importante que celle observée en avril de 2021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avril 2026 comparé aux mois de avril de 2021 à 2025, le nombre d’acheteurs est un peu plus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avril 2026 comparé aux mois de avril de 2021 à 2025, le nombre d’acheteurs est plus important,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avril 2026 est beaucoup moins importante que celle observée en avril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avril 2026 comparé aux mois de avril de 2021 à 2025, le nombre d’acheteurs est similaire,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avril 2026 comparé aux mois de avril de 2021 à 2025, le nombre d’acheteurs est similaire,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Guilvinec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avril 2026 est un peu moins importante que celle observée en avril de 2021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avril 2026 comparé aux mois de avril de 2021 à 2025, le nombre d’acheteurs est beaucoup plus important,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avril 2026 est beaucoup moins importante que celle observée en avril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avril 2026 comparé aux mois de avril de 2021 à 2025, le nombre d’acheteurs est plus important, le nombre de transactions est un peu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avril 2026 comparé aux mois de avril de 2021 à 2025, le nombre d’acheteurs est plus important, le nombre de transactions est similaire.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d'Oleron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avril 2026 comparé aux mois de avril de 2021 à 2025, le nombre d’acheteurs est un peu moins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d'Oleron,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d'Oleron, en avril 2026 comparé aux mois de avril de 2021 à 2025, le nombre d’acheteurs est similaire, le nombre de transactions est similaire.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d'Oleron,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d'Oleron, en avril 2026 comparé aux mois de avril de 2021 à 2025, le nombre d’acheteurs est similaire,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d'Oleron,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d'Oleron, en avril 2026 comparé aux mois de avril de 2021 à 2025, le nombre d’acheteurs est un peu plus important, le nombre de transactions est plus important. De plus, la concurrence a augmenté, ce qui signifie que le pouvoir de marché des gros acheteurs a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Loctudy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avril 2026 est similaire que celle observée en avril de 2021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avril 2026 comparé aux mois de avril de 2021 à 2025, le nombre d’acheteurs est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Loctudy,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Loctudy, en avril 2026 comparé aux mois de avril de 2021 à 2025, le nombre d’acheteurs est similaire, le nombre de transactions est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Loctudy, l’instabilité des prix pour le mois de avril 2026 est moins importante que celle observée en avril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Loctudy,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Loctudy,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Loctudy, en avril 2026 comparé aux mois de avril de 2021 à 2025, le nombre d’acheteurs est plus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Lorient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avril 2026 est moins importante que celle observée en avril de 2021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avril 2026 comparé aux mois de avril de 2021 à 2025, le nombre d’acheteurs est un peu moins important,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avril 2026 comparé aux mois de avril de 2021 à 2025, le nombre d’acheteurs est un peu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Lorient,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Lorient, en avril 2026 comparé aux mois de avril de 2021 à 2025, le nombre d’acheteurs est similaire, le nombre de transactions est un peu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lingue franche de la criée de Lorient,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lingue franche de la criée de Lorient, en avril 2026 comparé aux mois de avril de 2021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La rochelle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avril 2026 comparé aux mois de avril de 2021 à 2025, le nombre d’acheteurs est plus important, le nombre de transactions est plus important. De plus, la concurrence a diminué, ce qui signifie que le pouvoir de marché des gros acheteurs a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rochelle,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rochelle, en avril 2026 comparé aux mois de avril de 2021 à 2025, le nombre d’acheteurs est beaucoup plus important, le nombre de transactions est un peu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La rochelle,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La rochelle, en avril 2026 comparé aux mois de avril de 2021 à 2025, le nombre d’acheteurs est beaucoup plus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La rochelle, l’instabilité des prix pour le mois de avril 2026 est un peu plus importante que celle observée en avril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La rochelle, en avril 2026 comparé aux mois de avril de 2021 à 2025, le nombre d’acheteurs est beaucoup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des sables d olonne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avril 2026 comparé aux mois de avril de 2021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des sables d olonne, l’instabilité des prix pour le mois de avril 2026 est moins importante que celle observée en avril de 2021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des sables d olonne, en avril 2026 comparé aux mois de avril de 2021 à 2025, le nombre d’acheteurs est similaire,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des sables d olonne,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des sables d olonne, en avril 2026 comparé aux mois de avril de 2021 à 2025, le nombre d’acheteurs est similaire,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des sables d olonne,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des sables d olonne, en avril 2026 comparé aux mois de avril de 2021 à 2025, le nombre d’acheteurs est similaire,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du Golfe de Gascogne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Noirmoutier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avril 2026 est moins importante que celle observée en avril de 2021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avril 2026 comparé aux mois de avril de 2021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avril 2026 est beaucoup moins importante que celle observée en avril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avril 2026 comparé aux mois de avril de 2021 à 2025, le nombre d’acheteurs est similaire,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avril 2026 est un peu plus importante que celle observée en avril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avril 2026 comparé aux mois de avril de 2021 à 2025, le nombre d’acheteurs est plus important,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Quiberon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avril 2026 est un peu moins importante que celle observée en avril de 2021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avril 2026 comparé aux mois de avril de 2021 à 2025, le nombre d’acheteurs est un peu moins important,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Quiberon,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Quiberon, en avril 2026 comparé aux mois de avril de 2021 à 2025, le nombre d’acheteurs est plus important, le nombre de transactions est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avril 2026 comparé aux mois de avril de 2021 à 2025, le nombre d’acheteurs est similaire, le nombre de transactions est un peu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grise de la criée de Quiberon, l’instabilité des prix pour le mois de avril 2026 est un peu moins importante que celle observée en avril de 2021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grise de la criée de Quiberon, en avril 2026 comparé aux mois de avril de 2021 à 2025, le nombre d’acheteurs est un peu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Royan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avril 2026 est similaire que celle observée en avril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avril 2026 comparé aux mois de avril de 2021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avril 2026 comparé aux mois de avril de 2021 à 2025, le nombre d’acheteurs est similaire,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Royan, l’instabilité des prix pour le mois de avril 2026 est moins importante que celle observée en avril de 2021 à 2025, ce qui signifie que le risque prix des producteurs a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Royan, en avril 2026 comparé aux mois de avril de 2021 à 2025, le nombre d’acheteurs est similaire, le nombre de transactions est un peu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Royan, l’instabilité des prix pour le mois de avril 2026 est similaire que celle observée en avril de 2021 à 2025, ce qui signifie que le risque prix des producteurs est inchangé.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Royan, en avril 2026 comparé aux mois de avril de 2021 à 2025, le nombre d’acheteurs est un peu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Saint-guenole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avril 2026 est un peu moins importante que celle observée en avril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avril 2026 comparé aux mois de avril de 2021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avril 2026 est plus importante que celle observée en avril de 2021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avril 2026 comparé aux mois de avril de 2021 à 2025, le nombre d’acheteurs est un peu plus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avril 2026 est un peu plus importante que celle observée en avril de 2021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avril 2026 comparé aux mois de avril de 2021 à 2025, le nombre d’acheteurs est beaucoup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Saint-guenole,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Saint-guenole, en avril 2026 comparé aux mois de avril de 2021 à 2025, le nombre d’acheteurs est un peu plus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Saint-guenole, l’instabilité des prix pour le mois de avril 2026 est un peu moins importante que celle observée en avril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Saint-guenole,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Saint-jean de luz Cibou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avril 2026 comparé aux mois de avril de 2021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avril 2026 est un peu plus importante que celle observée en avril de 2021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avril 2026 comparé aux mois de avril de 2021 à 2025, le nombre d’acheteurs est un peu moins important, le nombre de transactions est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avril 2026 comparé aux mois de avril de 2021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Saint-jean de luz Cibou, l’instabilité des prix pour le mois de avril 2026 est similaire que celle observée en avril de 2021 à 2025, ce qui signifie que le risque prix des producteurs est inchangé.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Saint-jean de luz Cibou,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La Turballe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avril 2026 est moins importante que celle observée en avril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avril 2026 comparé aux mois de avril de 2021 à 2025, le nombre d’acheteurs est un peu plus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La Turballe, l’instabilité des prix pour le mois de avril 2026 est moins importante que celle observée en avril de 2021 à 2025, ce qui signifie que le risque prix des producteurs a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La Turballe, en avril 2026 comparé aux mois de avril de 2021 à 2025, le nombre d’acheteurs est un peu plus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avril 2026 comparé aux mois de avril de 2021 à 2025, le nombre d’acheteurs est un peu plus important,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La Turballe,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La Turballe, en avril 2026 comparé aux mois de avril de 2021 à 2025, le nombre d’acheteurs est plus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de la Manche et de la Mer du nord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avril 2026 comparé aux mois de avril de 2021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l’ensemble des criées du Golfe de Gascogne,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l’ensemble des criées du Golfe de Gascogne, en avril 2026 comparé aux mois de avril de 2021 à 2025, le nombre d’acheteurs est similaire, le nombre de transactions est similaire.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du Golfe de Gascogne, l’instabilité des prix pour le mois de avril 2026 est moins importante que celle observée en avril de 2021 à 2025, ce qui signifie que le risque prix des producteurs a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du Golfe de Gascogne, en avril 2026 comparé aux mois de avril de 2021 à 2025, le nombre d’acheteurs est un peu plus important, le nombre de transactions est un peu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l’ensemble des criées du Golfe de Gascogne,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l’ensemble des criées du Golfe de Gascogne, en avril 2026 comparé aux mois de avril de 2021 à 2025, le nombre d’acheteurs est un peu moins important,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l’ensemble des criées de la Manche et de la Mer du nord, en avril 2026 comparé aux mois de avril de 2021 à 2025, le nombre d’acheteurs est un peu plus important,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l’ensemble des criées de la Manche et de la Mer du nord, en avril 2026 comparé aux mois de avril de 2021 à 2025, le nombre d’acheteurs est beaucoup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avril 2026 comparé aux mois de avril de 2021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Boulogne-sur-mer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avril 2026 est similaire que celle observée en avril de 2021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avril 2026 comparé aux mois de avril de 2021 à 2025, le nombre d’acheteurs est similaire, le nombre de transactions est similaire.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Boulogne-sur-mer,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Boulogne-sur-mer, en avril 2026 comparé aux mois de avril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Boulogne-sur-mer,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Boulogne-sur-mer, en avril 2026 comparé aux mois de avril de 2021 à 2025, le nombre d’acheteurs est un peu moins important,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roche de la criée de Boulogne-sur-mer,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roche de la criée de Boulogne-sur-mer, en avril 2026 comparé aux mois de avril de 2021 à 2025, le nombre d’acheteurs est similaire,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Brest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avril 2026 comparé aux mois de avril de 2021 à 2025, le nombre d’acheteurs est beaucoup plus important, le nombre de transactions est un peu plus important. De plus, la concurrence a augmenté, ce qui signifie que le pouvoir de marché des gros acheteurs a diminué.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avril 2026 comparé aux mois de avril de 2021 à 2025, le nombre d’acheteurs est plus important,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avril 2026 comparé aux mois de avril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Cherbourg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avril 2026 comparé aux mois de avril de 2021 à 2025, le nombre d’acheteurs est un peu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maquereau de la criée de Cherbourg, l’instabilité des prix pour le mois de avril 2026 est beaucoup moins importante que celle observée en avril de 2021 à 2025, ce qui signifie que le risque prix des producteurs a fortement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maquereau de la criée de Cherbourg, en avril 2026 comparé aux mois de avril de 2021 à 2025, le nombre d’acheteurs est un peu moins important, le nombre de transactions est similaire.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la criée de Cherbourg, l’instabilité des prix pour le mois de avril 2026 est similaire que celle observée en avril de 2021 à 2025, ce qui signifie que le risque prix des producteurs est inchangé.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la criée de Cherbourg, en avril 2026 comparé aux mois de avril de 2021 à 2025, le nombre d’acheteurs est moins important, le nombre de transactions est beaucoup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Cherbourg,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Cherbourg, en avril 2026 comparé aux mois de avril de 2021 à 2025, le nombre d’acheteurs est un peu moins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d'Arcachon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Dieppe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avril 2026 est similaire que celle observée en avril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avril 2026 comparé aux mois de avril de 2021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Dieppe, l’instabilité des prix pour le mois de avril 2026 est similaire que celle observée en avril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Dieppe, en avril 2026 comparé aux mois de avril de 2021 à 2025, le nombre d’acheteurs est similaire,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Dieppe,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Dieppe, en avril 2026 comparé aux mois de avril de 2021 à 2025, le nombre d’acheteurs est similaire, le nombre de transactions est beaucoup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avril 2026 comparé aux mois de avril de 2021 à 2025, le nombre d’acheteurs est moins important,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d'Erquy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avril 2026 est un peu moins importante que celle observée en avril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avril 2026 comparé aux mois de avril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avril 2026 comparé aux mois de avril de 2021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d'Erquy, l’instabilité des prix pour le mois de avril 2026 est moins importante que celle observée en avril de 2021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d'Erquy, en avril 2026 comparé aux mois de avril de 2021 à 2025, le nombre d’acheteurs est un peu plus important, le nombre de transactions est similaire.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d'Erquy, l’instabilité des prix pour le mois de avril 2026 est beaucoup moins importante que celle observée en avril de 2021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d'Erquy, en avril 2026 comparé aux mois de avril de 2021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Fécamp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avril 2026 est moins importante que celle observée en avril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avril 2026 comparé aux mois de avril de 2021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avril 2026 comparé aux mois de avril de 2021 à 2025, le nombre d’acheteurs est un peu plus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la criée de Fécamp, l’instabilité des prix pour le mois de avril 2026 est un peu plus importante que celle observée en avril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la criée de Fécamp, en avril 2026 comparé aux mois de avril de 2021 à 2025, le nombre d’acheteurs est un peu plus important, le nombre de transactions est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Fécamp, l’instabilité des prix pour le mois de avril 2026 est beaucoup moins importante que celle observée en avril de 2021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Fécamp, en avril 2026 comparé aux mois de avril de 2021 à 2025, le nombre d’acheteurs est un peu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Grandcamp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avril 2026 est un peu moins importante que celle observée en avril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avril 2026 comparé aux mois de avril de 2021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avril 2026 est beaucoup moins importante que celle observée en avril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avril 2026 comparé aux mois de avril de 2021 à 2025, le nombre d’acheteurs est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avril 2026 comparé aux mois de avril de 2021 à 2025, le nombre d’acheteurs est beaucoup moins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Grandcamp,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Grandcamp, en avril 2026 comparé aux mois de avril de 2021 à 2025, le nombre d’acheteurs est beaucoup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Grandcamp,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Grandcamp, en avril 2026 comparé aux mois de avril de 2021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Granville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avril 2026 comparé aux mois de avril de 2021 à 2025, le nombre d’acheteurs est un peu moins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avril 2026 est beaucoup moins importante que celle observée en avril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avril 2026 comparé aux mois de avril de 2021 à 2025, le nombre d’acheteurs est similaire,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avril 2026 comparé aux mois de avril de 2021 à 2025, le nombre d’acheteurs est similaire,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Granville, l’instabilité des prix pour le mois de avril 2026 est similaire que celle observée en avril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Granville, en avril 2026 comparé aux mois de avril de 2021 à 2025, le nombre d’acheteurs est similaire,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Roscoff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avril 2026 est un peu moins importante que celle observée en avril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avril 2026 comparé aux mois de avril de 2021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Roscoff,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Roscoff, en avril 2026 comparé aux mois de avril de 2021 à 2025, le nombre d’acheteurs est similaire, le nombre de transactions est similaire.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Roscoff,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Roscoff, en avril 2026 comparé aux mois de avril de 2021 à 2025, le nombre d’acheteurs est similaire,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barbue de la criée de Roscoff, l’instabilité des prix pour le mois de avril 2026 est beaucoup moins importante que celle observée en avril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barbue de la criée de Roscoff, en avril 2026 comparé aux mois de avril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 Malo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avril 2026 est plus importante que celle observée en avril de 2021 à 2025, ce qui signifie que le risque prix des producteurs a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avril 2026 comparé aux mois de avril de 2021 à 2025, le nombre d’acheteurs est similaire,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avril 2026 comparé aux mois de avril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avril 2026 est similaire que celle observée en avril de 2021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avril 2026 comparé aux mois de avril de 2021 à 2025, le nombre d’acheteurs est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avril 2026 comparé aux mois de avril de 2021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avril 2026 comparé aux mois de avril de 2021 à 2025, le nombre d’acheteurs est similaire, le nombre de transactions est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Saint Malo,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Saint Malo, en avril 2026 comparé aux mois de avril de 2021 à 2025, le nombre d’acheteurs est beaucoup moins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 Malo, l’instabilité des prix pour le mois de avril 2026 est moins importante que celle observée en avril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 Malo, en avril 2026 comparé aux mois de avril de 2021 à 2025, le nombre d’acheteurs est beaucoup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Saint-quay-portrieux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avril 2026 est un peu moins importante que celle observée en avril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avril 2026 comparé aux mois de avril de 2021 à 2025, le nombre d’acheteurs est similaire,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Saint-quay-portrieux, l’instabilité des prix pour le mois de avril 2026 est un peu plus importante que celle observée en avril de 2021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Saint-quay-portrieux, en avril 2026 comparé aux mois de avril de 2021 à 2025, le nombre d’acheteurs est beaucoup plus important, le nombre de transactions est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Saint-quay-portrieux, l’instabilité des prix pour le mois de avril 2026 est un peu moins importante que celle observée en avril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Saint-quay-portrieux, en avril 2026 comparé aux mois de avril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Saint-quay-portrieux, l’instabilité des prix pour le mois de avril 2026 est moins importante que celle observée en avril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Saint-quay-portrieux, en avril 2026 comparé aux mois de avril de 2021 à 2025, le nombre d’acheteurs est un peu plus important, le nombre de transactions est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Port en Bessin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avril 2026 est un peu moins importante que celle observée en avril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avril 2026 comparé aux mois de avril de 2021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Port en Bessin, l’instabilité des prix pour le mois de avril 2026 est moins importante que celle observée en avril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Port en Bessin, en avril 2026 comparé aux mois de avril de 2021 à 2025, le nombre d’acheteurs est un peu moins important,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Port en Bessin, l’instabilité des prix pour le mois de avril 2026 est beaucoup moins importante que celle observée en avril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Port en Bessin, en avril 2026 comparé aux mois de avril de 2021 à 2025, le nombre d’acheteurs est un peu moins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bouclée de la criée de Port en Bessin, l’instabilité des prix pour le mois de avril 2026 est beaucoup moins importante que celle observée en avril de 2021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bouclée de la criée de Port en Bessin, en avril 2026 comparé aux mois de avril de 2021 à 2025, le nombre d’acheteurs est similaire,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de Méditerranée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avril 2026 est similaire que celle observée en avril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avril 2026 comparé aux mois de avril de 2021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avril 2026 est un peu moins importante que celle observée en avril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avril 2026 comparé aux mois de avril de 2021 à 2025, le nombre d’acheteurs est similaire,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avril 2026 est un peu moins importante que celle observée en avril de 2021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avril 2026 comparé aux mois de avril de 2021 à 2025, le nombre d’acheteurs est un peu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l’ensemble des criées de Méditerranée, l’instabilité des prix pour le mois de avril 2026 est beaucoup moins importante que celle observée en avril de 2021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l’ensemble des criées de Méditerranée, en avril 2026 comparé aux mois de avril de 2021 à 2025, le nombre d’acheteurs est plus important, le nombre de transactions est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TotalTime>
  <Words>28679</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58</cp:revision>
  <dcterms:created xsi:type="dcterms:W3CDTF">2025-01-07T08:04:05Z</dcterms:created>
  <dcterms:modified xsi:type="dcterms:W3CDTF">2026-05-11T10:18:31Z</dcterms:modified>
</cp:coreProperties>
</file>