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6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11/05/2026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11/05/2026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11/05/2026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11/05/2026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2" name="Image 1">
            <a:extLst>
              <a:ext uri="{FF2B5EF4-FFF2-40B4-BE49-F238E27FC236}">
                <a16:creationId xmlns:a16="http://schemas.microsoft.com/office/drawing/2014/main" id="{C37B2C3D-C270-A5AF-A086-413D2FFEB7AC}"/>
              </a:ext>
            </a:extLst>
          </p:cNvPr>
          <p:cNvPicPr>
            <a:picLocks noChangeAspect="1"/>
          </p:cNvPicPr>
          <p:nvPr/>
        </p:nvPicPr>
        <p:blipFill>
          <a:blip r:embed="rId2"/>
          <a:stretch>
            <a:fillRect/>
          </a:stretch>
        </p:blipFill>
        <p:spPr>
          <a:xfrm>
            <a:off x="253837" y="97770"/>
            <a:ext cx="6350326" cy="749339"/>
          </a:xfrm>
          <a:prstGeom prst="rect">
            <a:avLst/>
          </a:prstGeom>
        </p:spPr>
      </p:pic>
      <p:sp>
        <p:nvSpPr>
          <p:cNvPr id="4" name="ZoneTexte 3">
            <a:extLst>
              <a:ext uri="{FF2B5EF4-FFF2-40B4-BE49-F238E27FC236}">
                <a16:creationId xmlns:a16="http://schemas.microsoft.com/office/drawing/2014/main" id="{7F3E433F-61EF-0178-9E7B-B931E405A8D8}"/>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Merlu.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Merlu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Merlu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Merlu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merlu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avril 2026 est moins importante que celle observée en avril de 2023 à 2025, ce qui signifie que le risque prix des producteurs a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avril 2026 comparé aux mois de avril de 2023 à 2025, le nombre d’acheteurs est similaire, le nombre de transactions est similaire.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Bar.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Bar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Bar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Bar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bar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avril 2026 est similaire que celle observée en avril de 2023 à 2025, ce qui signifie que le risque prix des producteurs est inchangé.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avril 2026 comparé aux mois de avril de 2023 à 2025, le nombre d’acheteurs est similaire, le nombre de transactions est similaire. De plus, la concurrence a légèrement diminué, ce qui signifie que le pouvoir de marché des gros acheteurs a légèrement augmenté.</a:t>
            </a:r>
          </a:p>
        </p:txBody>
      </p:sp>
      <p:pic>
        <p:nvPicPr>
          <p:cNvPr id="10" name="Picture 9" descr="Caractéristiques_intensité_BSS.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Pieuvr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Pieuvr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Pieuvr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Pieuvr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pieuvre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T.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avril 2026 est beaucoup moins importante que celle observée en avril de 2023 à 2025, ce qui signifie que le risque prix des producteurs a fortement diminué.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avril 2026 comparé aux mois de avril de 2023 à 2025, le nombre d’acheteurs est un peu plus important, le nombre de transactions est similaire. De plus, la concurrence est inchangé, ce qui signifie que le pouvoir de marché des gros acheteurs est inchangée.</a:t>
            </a:r>
          </a:p>
        </p:txBody>
      </p:sp>
      <p:pic>
        <p:nvPicPr>
          <p:cNvPr id="10" name="Picture 9" descr="Caractéristiques_intensité_OCT.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Sei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Sei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Sei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Sei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seiche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avril 2026 est similaire que celle observée en avril de 2023 à 2025, ce qui signifie que le risque prix des producteurs est inchangé.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avril 2026 comparé aux mois de avril de 2023 à 2025, le nombre d’acheteurs est similaire, le nombre de transactions est un peu plus important. De plus, la concurrence a légèrement augmenté, ce qui signifie que le pouvoir de marché des gros acheteurs a légèrement diminué.</a:t>
            </a:r>
          </a:p>
        </p:txBody>
      </p:sp>
      <p:pic>
        <p:nvPicPr>
          <p:cNvPr id="10" name="Picture 9" descr="Caractéristiques_intensité_CT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Calmars côtiers.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Calmars côtiers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Calmars côtiers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Calmars côtiers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calmars côtiers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avril 2026 est similaire que celle observée en avril de 2023 à 2025, ce qui signifie que le risque prix des producteurs est inchangé.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avril 2026 comparé aux mois de avril de 2023 à 2025, le nombre d’acheteurs est un peu moins important, le nombre de transactions est un peu moins important. De plus, la concurrence a diminué, ce qui signifie que le pouvoir de marché des gros acheteurs a augmenté.</a:t>
            </a:r>
          </a:p>
        </p:txBody>
      </p:sp>
      <p:pic>
        <p:nvPicPr>
          <p:cNvPr id="10" name="Picture 9" descr="Caractéristiques_intensité_SQ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615553"/>
          </a:xfrm>
          <a:prstGeom prst="rect">
            <a:avLst/>
          </a:prstGeom>
          <a:noFill/>
        </p:spPr>
        <p:txBody>
          <a:bodyPr wrap="square">
            <a:spAutoFit/>
          </a:bodyPr>
          <a:lstStyle/>
          <a:p>
            <a:pPr>
              <a:defRPr sz="1700"/>
            </a:pPr>
            <a:r>
              <a:rPr dirty="0" err="1"/>
              <a:t>Comparaison</a:t>
            </a:r>
            <a:r>
              <a:rPr dirty="0"/>
              <a:t> de </a:t>
            </a:r>
            <a:r>
              <a:rPr dirty="0" err="1"/>
              <a:t>l’indice</a:t>
            </a:r>
            <a:r>
              <a:rPr dirty="0"/>
              <a:t> de </a:t>
            </a:r>
            <a:r>
              <a:rPr dirty="0" err="1"/>
              <a:t>ventes</a:t>
            </a:r>
            <a:r>
              <a:rPr/>
              <a:t> </a:t>
            </a:r>
            <a:r>
              <a:rPr smtClean="0"/>
              <a:t>à </a:t>
            </a:r>
            <a:r>
              <a:rPr dirty="0"/>
              <a:t>la fin du </a:t>
            </a:r>
            <a:r>
              <a:rPr dirty="0" err="1"/>
              <a:t>mois</a:t>
            </a:r>
            <a:r>
              <a:rPr dirty="0"/>
              <a:t> de Avril 2026, par rapport à </a:t>
            </a:r>
            <a:r>
              <a:rPr dirty="0" err="1"/>
              <a:t>celui</a:t>
            </a:r>
            <a:r>
              <a:rPr dirty="0"/>
              <a:t> de la </a:t>
            </a:r>
            <a:r>
              <a:rPr dirty="0" err="1"/>
              <a:t>période</a:t>
            </a:r>
            <a:r>
              <a:rPr dirty="0"/>
              <a:t> de </a:t>
            </a:r>
            <a:r>
              <a:rPr dirty="0" err="1"/>
              <a:t>référence</a:t>
            </a:r>
            <a:r>
              <a:rPr dirty="0"/>
              <a:t> (2023) </a:t>
            </a:r>
            <a:r>
              <a:rPr dirty="0" err="1"/>
              <a:t>selon</a:t>
            </a:r>
            <a:r>
              <a:rPr dirty="0"/>
              <a:t> les </a:t>
            </a:r>
            <a:r>
              <a:rPr dirty="0" err="1"/>
              <a:t>strates</a:t>
            </a:r>
            <a:endParaRPr dirty="0"/>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Buccin.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Buccin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Buccin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Buccin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buccin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avril 2026 est beaucoup moins importante que celle observée en avril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avril 2026 comparé aux mois de avril de 2023 à 2025, le nombre d’acheteurs est similaire, le nombre de transactions est beaucoup plus important. De plus, la concurrence a légèrement diminué, ce qui signifie que le pouvoir de marché des gros acheteurs a légèrement augmenté.</a:t>
            </a:r>
          </a:p>
        </p:txBody>
      </p:sp>
      <p:pic>
        <p:nvPicPr>
          <p:cNvPr id="10" name="Picture 9" descr="Caractéristiques_intensité_WH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Langousti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Langousti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Langousti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Langousti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Langoustine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langoustine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NEP.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langoustine, l’instabilité des prix pour le mois de avril 2026 est moins importante que celle observée en avril de 2023 à 2025, ce qui signifie que le risque prix des producteurs a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langoustine, en avril 2026 comparé aux mois de avril de 2023 à 2025, le nombre d’acheteurs est un peu moins important, le nombre de transactions est similaire. De plus, la concurrence a légèrement diminué, ce qui signifie que le pouvoir de marché des gros acheteurs a légèrement augmenté.</a:t>
            </a:r>
          </a:p>
        </p:txBody>
      </p:sp>
      <p:pic>
        <p:nvPicPr>
          <p:cNvPr id="10" name="Picture 9" descr="Caractéristiques_intensité_NEP.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Langoustine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Lieu jau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Lieu jau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Lieu jau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Lieu jau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lieu jaune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avril 2026 est moins importante que celle observée en avril de 2023 à 2025, ce qui signifie que le risque prix des producteurs a diminué.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avril 2026 comparé aux mois de avril de 2023 à 2025, le nombre d’acheteurs est similaire, le nombre de transactions est moins important. De plus, la concurrence est inchangé, ce qui signifie que le pouvoir de marché des gros acheteurs est inchangée.</a:t>
            </a:r>
          </a:p>
        </p:txBody>
      </p:sp>
      <p:pic>
        <p:nvPicPr>
          <p:cNvPr id="10" name="Picture 9" descr="Caractéristiques_intensité_P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03446" y="7912285"/>
            <a:ext cx="3260140" cy="1404368"/>
          </a:xfrm>
          <a:prstGeom prst="rect">
            <a:avLst/>
          </a:prstGeom>
        </p:spPr>
      </p:pic>
      <p:pic>
        <p:nvPicPr>
          <p:cNvPr id="7" name="Picture 6" descr="Resultat 2026_04_France.png"/>
          <p:cNvPicPr>
            <a:picLocks noChangeAspect="1"/>
          </p:cNvPicPr>
          <p:nvPr/>
        </p:nvPicPr>
        <p:blipFill>
          <a:blip r:embed="rId4"/>
          <a:srcRect t="12000" r="5000" b="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avril 2026, l’indice national de ventes en valeur est supérieur à celui de la période de référence (2023).</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Avril</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avril 2026 est similaire que celle observée en avril de 2023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avril 2026 comparé aux mois de avril de 2023 à 2025, le nombre d’acheteurs est similaire, le nombre de transactions est similaire.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So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So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So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So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sole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avril 2026 est moins importante que celle observée en avril de 2023 à 2025, ce qui signifie que le risque prix des producteurs a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avril 2026 comparé aux mois de avril de 2023 à 2025, le nombre d’acheteurs est similaire, le nombre de transactions est similaire. De plus, la concurrence est inchangé, ce qui signifie que le pouvoir de marché des gros acheteurs est inchangée.</a:t>
            </a:r>
          </a:p>
        </p:txBody>
      </p:sp>
      <p:pic>
        <p:nvPicPr>
          <p:cNvPr id="10" name="Picture 9" descr="Caractéristiques_intensité_S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Baudroi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Baudroi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Baudroi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Baudroi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baudroie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avril 2026 est moins importante que celle observée en avril de 2023 à 2025, ce qui signifie que le risque prix des producteurs a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avril 2026 comparé aux mois de avril de 2023 à 2025, le nombre d’acheteurs est similaire, le nombre de transactions est similaire. De plus, la concurrence a légèrement augmenté, ce qui signifie que le pouvoir de marché des gros acheteurs a légèrement diminué.</a:t>
            </a:r>
          </a:p>
        </p:txBody>
      </p:sp>
      <p:pic>
        <p:nvPicPr>
          <p:cNvPr id="10" name="Picture 9" descr="Caractéristiques_intensité_MN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3608</Words>
  <Application>Microsoft Office PowerPoint</Application>
  <PresentationFormat>Format A4 (210 x 297 mm)</PresentationFormat>
  <Paragraphs>185</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56</cp:revision>
  <dcterms:created xsi:type="dcterms:W3CDTF">2025-01-07T08:04:05Z</dcterms:created>
  <dcterms:modified xsi:type="dcterms:W3CDTF">2026-05-11T10:21:56Z</dcterms:modified>
</cp:coreProperties>
</file>