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0" d="100"/>
          <a:sy n="70" d="100"/>
        </p:scale>
        <p:origin x="334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05/06/2026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05/06/2026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05/06/2026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05/06/2026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05/06/2026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05/06/2026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0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d'Audierne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Grau d'agde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mai 2026 comparé aux mois de mai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thon rouge de l'atlantique de la criée du Grau d'agde, l’instabilité des prix pour le mois de mai 2026 est beaucoup moins importante que celle observée en mai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thon rouge de l'atlantique de la criée du Grau d'agde, en mai 2026 comparé aux mois de mai de 2021 à 2025, le nombre d’acheteurs est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du Grau d'agde,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du Grau d'agde, en mai 2026 comparé aux mois de mai de 2021 à 2025, le nombre d’acheteurs est un peu moins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d'agde, l’instabilité des prix pour le mois de mai 2026 est similaire que celle observée en mai de 2021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d'agde, en mai 2026 comparé aux mois de mai de 2021 à 2025, le nombre d’acheteurs est un peu plus important, le nombre de transactions est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Port la nouvelle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mai 2026 comparé aux mois de mai de 2021 à 2025, le nombre d’acheteurs est beaucoup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Port la nouvelle,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Port la nouvelle, en mai 2026 comparé aux mois de mai de 2021 à 2025, le nombre d’acheteurs est beaucoup moins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de Port la nouvelle,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de Port la nouvelle, en mai 2026 comparé aux mois de mai de 2021 à 2025, le nombre d’acheteurs est beaucoup moins important, le nombre de transactions est beaucoup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roche de la criée de Port la nouvelle,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roche de la criée de Port la nouvelle, en mai 2026 comparé aux mois de mai de 2021 à 2025, le nombre d’acheteurs est beaucoup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Sète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mai 2026 est similaire que celle observée en mai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mai 2026 comparé aux mois de mai de 2021 à 2025, le nombre d’acheteurs est similaire,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mai 2026 est beaucoup moins importante que celle observée en mai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mai 2026 comparé aux mois de mai de 2021 à 2025, le nombre d’acheteurs est similaire,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mai 2026 est beaucoup moins importante que celle observée en mai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mai 2026 comparé aux mois de mai de 2021 à 2025, le nombre d’acheteurs est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Sète, l’instabilité des prix pour le mois de mai 2026 est un peu moins importante que celle observée en mai de 2021 à 2025, ce qui signifie que le risque prix des producteurs a légèrement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Sète, en mai 2026 comparé aux mois de mai de 2021 à 2025, le nombre d’acheteurs est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Grau du roi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mai 2026 est un peu plus importante que celle observée en mai de 2021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mai 2026 comparé aux mois de mai de 2021 à 2025, le nombre d’acheteurs est beaucoup plus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mai 2026 est un peu plus importante que celle observée en mai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mai 2026 comparé aux mois de mai de 2021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mai 2026 comparé aux mois de mai de 2021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du Grau du roi, l’instabilité des prix pour le mois de mai 2026 est un peu plus importante que celle observée en mai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du Grau du roi, en mai 2026 comparé aux mois de mai de 2021 à 2025, le nombre d’acheteurs est moins important, le nombre de transactions est beaucoup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Grau du roi, l’instabilité des prix pour le mois de mai 2026 est similaire que celle observée en mai de 2021 à 2025, ce qui signifie que le risque prix des producteurs est inchangé.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Grau du roi, en mai 2026 comparé aux mois de mai de 2021 à 2025, le nombre d’acheteurs est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d'Audierne,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d'Audierne, en mai 2026 comparé aux mois de mai de 2021 à 2025, le nombre d’acheteurs est beaucoup plus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langouste rouge de la criée d'Audierne, l’instabilité des prix pour le mois de mai 2026 est similaire que celle observée en mai de 2021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langouste rouge de la criée d'Audierne, en mai 2026 comparé aux mois de mai de 2021 à 2025, le nombre d’acheteurs est un peu plus important, le nombre de transactions est un peu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jaune de la criée d'Audierne, l’instabilité des prix pour le mois de mai 2026 est un peu moins importante que celle observée en mai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jaune de la criée d'Audierne, en mai 2026 comparé aux mois de mai de 2021 à 2025, le nombre d’acheteurs est beaucoup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Concarneau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mai 2026 est beaucoup plus importante que celle observée en mai de 2021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mai 2026 comparé aux mois de mai de 2021 à 2025, le nombre d’acheteurs est similaire,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mai 2026 comparé aux mois de mai de 2021 à 2025, le nombre d’acheteurs est un peu moins important, le nombre de transactions est un peu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mai 2026 comparé aux mois de mai de 2021 à 2025, le nombre d’acheteurs est similaire,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mai 2026 est plus importante que celle observée en mai de 2021 à 2025, ce qui signifie que le risque prix des producteurs a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mai 2026 comparé aux mois de mai de 2021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Croisic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mai 2026 comparé aux mois de mai de 2021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mai 2026 est un peu moins importante que celle observée en mai de 2021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mai 2026 comparé aux mois de mai de 2021 à 2025, le nombre d’acheteurs est un peu moins important, le nombre de transactions est beaucoup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du Croisic, l’instabilité des prix pour le mois de mai 2026 est plus importante que celle observée en mai de 2021 à 2025, ce qui signifie que le risque prix des producteurs a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du Croisic, en mai 2026 comparé aux mois de mai de 2021 à 2025, le nombre d’acheteurs est un peu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du Croisic,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du Croisic, en mai 2026 comparé aux mois de mai de 2021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Saint-gilles croix de vie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2980939"/>
            <a:ext cx="4802400" cy="1461599"/>
          </a:xfrm>
          <a:prstGeom prst="rect">
            <a:avLst/>
          </a:prstGeom>
        </p:spPr>
      </p:pic>
      <p:sp>
        <p:nvSpPr>
          <p:cNvPr id="9" name="TextBox 8"/>
          <p:cNvSpPr txBox="1"/>
          <p:nvPr/>
        </p:nvSpPr>
        <p:spPr>
          <a:xfrm>
            <a:off x="333000" y="2261098"/>
            <a:ext cx="6192000" cy="522000"/>
          </a:xfrm>
          <a:prstGeom prst="rect">
            <a:avLst/>
          </a:prstGeom>
          <a:noFill/>
        </p:spPr>
        <p:txBody>
          <a:bodyPr wrap="square">
            <a:spAutoFit/>
          </a:bodyPr>
          <a:lstStyle/>
          <a:p>
            <a:pPr>
              <a:defRPr sz="1700"/>
            </a:pPr>
            <a:r>
              <a:rPr dirty="0" err="1"/>
              <a:t>Comparaison</a:t>
            </a:r>
            <a:r>
              <a:rPr dirty="0"/>
              <a:t> de </a:t>
            </a:r>
            <a:r>
              <a:rPr dirty="0" err="1"/>
              <a:t>l’indice</a:t>
            </a:r>
            <a:r>
              <a:rPr dirty="0"/>
              <a:t> de ventes </a:t>
            </a:r>
            <a:r>
              <a:rPr dirty="0" err="1"/>
              <a:t>en</a:t>
            </a:r>
            <a:r>
              <a:rPr dirty="0"/>
              <a:t> </a:t>
            </a:r>
            <a:r>
              <a:rPr dirty="0" err="1"/>
              <a:t>valeur</a:t>
            </a:r>
            <a:r>
              <a:rPr dirty="0"/>
              <a:t> à la fin du </a:t>
            </a:r>
            <a:r>
              <a:rPr dirty="0" err="1"/>
              <a:t>mois</a:t>
            </a:r>
            <a:r>
              <a:rPr dirty="0"/>
              <a:t> de Mai 2026, par rapport à </a:t>
            </a:r>
            <a:r>
              <a:rPr dirty="0" err="1"/>
              <a:t>celui</a:t>
            </a:r>
            <a:r>
              <a:rPr dirty="0"/>
              <a:t> de la </a:t>
            </a:r>
            <a:r>
              <a:rPr dirty="0" err="1"/>
              <a:t>période</a:t>
            </a:r>
            <a:r>
              <a:rPr dirty="0"/>
              <a:t> de </a:t>
            </a:r>
            <a:r>
              <a:rPr dirty="0" err="1"/>
              <a:t>référence</a:t>
            </a:r>
            <a:r>
              <a:rPr dirty="0"/>
              <a:t> (2021)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323201"/>
            <a:ext cx="4802400" cy="5582799"/>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mai 2026 est un peu plus importante que celle observée en mai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mai 2026 comparé aux mois de mai de 2021 à 2025, le nombre d’acheteurs est similaire,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mai 2026 est beaucoup moins importante que celle observée en mai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mai 2026 comparé aux mois de mai de 2021 à 2025, le nombre d’acheteurs est similaire,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sardine de la criée de Saint-gilles croix de vie, l’instabilité des prix pour le mois de mai 2026 est beaucoup plus importante que celle observée en mai de 2021 à 2025, ce qui signifie que le risque prix des producteurs a fortement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sardine de la criée de Saint-gilles croix de vie, en mai 2026 comparé aux mois de mai de 2021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Saint-gilles croix de vie, l’instabilité des prix pour le mois de mai 2026 est un peu moins importante que celle observée en mai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Saint-gilles croix de vie, en mai 2026 comparé aux mois de mai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du Guilvinec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mai 2026 est similaire que celle observée en mai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mai 2026 comparé aux mois de mai de 2021 à 2025, le nombre d’acheteurs est plus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mai 2026 est moins importante que celle observée en mai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mai 2026 comparé aux mois de mai de 2021 à 2025, le nombre d’acheteurs est plus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mai 2026 comparé aux mois de mai de 2021 à 2025, le nombre d’acheteurs est un peu plus important, le nombre de transactions est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mai 2026 est un peu plus importante que celle observée en mai de 2021 à 2025, ce qui signifie que le risque prix des producteurs a légèrement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mai 2026 comparé aux mois de mai de 2021 à 2025, le nombre d’acheteurs est beaucoup plus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d'Oleron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mai 2026 comparé aux mois de mai de 2021 à 2025, le nombre d’acheteurs est un peu moins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d'Oleron, l’instabilité des prix pour le mois de mai 2026 est beaucoup plus importante que celle observée en mai de 2021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d'Oleron, en mai 2026 comparé aux mois de mai de 2021 à 2025, le nombre d’acheteurs est un peu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d'Oleron, l’instabilité des prix pour le mois de mai 2026 est un peu plus importante que celle observée en mai de 2021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d'Oleron, en mai 2026 comparé aux mois de mai de 2021 à 2025, le nombre d’acheteurs est un peu moins important, le nombre de transactions est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céteau de la criée d'Oleron, l’instabilité des prix pour le mois de mai 2026 est beaucoup moins importante que celle observée en mai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céteau de la criée d'Oleron, en mai 2026 comparé aux mois de mai de 2021 à 2025, le nombre d’acheteurs est beaucoup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Loctudy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mai 2026 est un peu moins importante que celle observée en mai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mai 2026 comparé aux mois de mai de 2021 à 2025, le nombre d’acheteurs est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Loctudy, l’instabilité des prix pour le mois de mai 2026 est beaucoup moins importante que celle observée en mai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Loctudy, en mai 2026 comparé aux mois de mai de 2021 à 2025, le nombre d’acheteurs est un peu plus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Loctudy, l’instabilité des prix pour le mois de mai 2026 est moins importante que celle observée en mai de 2021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Loctudy, en mai 2026 comparé aux mois de mai de 2021 à 2025, le nombre d’acheteurs est plus important, le nombre de transactions est un peu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de Loctudy, l’instabilité des prix pour le mois de mai 2026 est un peu moins importante que celle observée en mai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de Loctudy, en mai 2026 comparé aux mois de mai de 2021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Lorient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mai 2026 est similaire que celle observée en mai de 2021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mai 2026 comparé aux mois de mai de 2021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mai 2026 est moins importante que celle observée en mai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mai 2026 comparé aux mois de mai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bleue de la criée de Lorient,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bleue de la criée de Lorient, en mai 2026 comparé aux mois de mai de 2021 à 2025, le nombre d’acheteurs est similaire, le nombre de transactions est beaucoup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noir de la criée de Lorient, l’instabilité des prix pour le mois de mai 2026 est beaucoup moins importante que celle observée en mai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noir de la criée de Lorient, en mai 2026 comparé aux mois de mai de 2021 à 2025, le nombre d’acheteurs est similaire,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La rochelle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mai 2026 est similaire que celle observée en mai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mai 2026 comparé aux mois de mai de 2021 à 2025, le nombre d’acheteurs est un peu plus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rochelle, l’instabilité des prix pour le mois de mai 2026 est beaucoup moins importante que celle observée en mai de 2021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rochelle, en mai 2026 comparé aux mois de mai de 2021 à 2025, le nombre d’acheteurs est un peu plus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La rochelle,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La rochelle, en mai 2026 comparé aux mois de mai de 2021 à 2025, le nombre d’acheteurs est plus important,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La rochelle, l’instabilité des prix pour le mois de mai 2026 est plus importante que celle observée en mai de 2021 à 2025, ce qui signifie que le risque prix des producteurs a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La rochelle, en mai 2026 comparé aux mois de mai de 2021 à 2025, le nombre d’acheteurs est similaire,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des sables d olonne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mai 2026 est un peu moins importante que celle observée en mai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mai 2026 comparé aux mois de mai de 2021 à 2025, le nombre d’acheteurs est un peu moins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rouget de roche de la criée des sables d olonne, l’instabilité des prix pour le mois de mai 2026 est un peu moins importante que celle observée en mai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rouget de roche de la criée des sables d olonne, en mai 2026 comparé aux mois de mai de 2021 à 2025, le nombre d’acheteurs est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des sables d olonne,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des sables d olonne, en mai 2026 comparé aux mois de mai de 2021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des sables d olonne, l’instabilité des prix pour le mois de mai 2026 est un peu plus importante que celle observée en mai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des sables d olonne, en mai 2026 comparé aux mois de mai de 2021 à 2025, le nombre d’acheteurs est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du Golfe de Gascogne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Noirmoutier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mai 2026 est un peu moins importante que celle observée en mai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mai 2026 comparé aux mois de mai de 2021 à 2025, le nombre d’acheteurs est un peu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mai 2026 est moins importante que celle observée en mai de 2021 à 2025, ce qui signifie que le risque prix des producteurs a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mai 2026 comparé aux mois de mai de 2021 à 2025, le nombre d’acheteurs est un peu moins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mai 2026 est un peu plus importante que celle observée en mai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mai 2026 comparé aux mois de mai de 2021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Noirmoutier,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Noirmoutier, en mai 2026 comparé aux mois de mai de 2021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Quiberon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mai 2026 est un peu plus importante que celle observée en mai de 2021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mai 2026 comparé aux mois de mai de 2021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Quiberon,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Quiberon, en mai 2026 comparé aux mois de mai de 2021 à 2025, le nombre d’acheteurs est similaire,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mai 2026 comparé aux mois de mai de 2021 à 2025, le nombre d’acheteurs est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de Quiberon, l’instabilité des prix pour le mois de mai 2026 est moins importante que celle observée en mai de 2021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de Quiberon, en mai 2026 comparé aux mois de mai de 2021 à 2025, le nombre d’acheteurs est moins important,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Royan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mai 2026 comparé aux mois de mai de 2021 à 2025, le nombre d’acheteurs est un peu moins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mai 2026 est beaucoup plus importante que celle observée en mai de 2021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mai 2026 comparé aux mois de mai de 2021 à 2025, le nombre d’acheteurs est un peu moins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Royan,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Royan, en mai 2026 comparé aux mois de mai de 2021 à 2025, le nombre d’acheteurs est similaire, le nombre de transactions est un peu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Royan, l’instabilité des prix pour le mois de mai 2026 est beaucoup moins importante que celle observée en mai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Royan, en mai 2026 comparé aux mois de mai de 2021 à 2025, le nombre d’acheteurs est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Saint-guenole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mai 2026 est similaire que celle observée en mai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mai 2026 comparé aux mois de mai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mai 2026 est plus importante que celle observée en mai de 2021 à 2025, ce qui signifie que le risque prix des producteurs a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mai 2026 comparé aux mois de mai de 2021 à 2025, le nombre d’acheteurs est un peu plus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mai 2026 est beaucoup moins importante que celle observée en mai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mai 2026 comparé aux mois de mai de 2021 à 2025, le nombre d’acheteurs est similaire,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Saint-guenole, l’instabilité des prix pour le mois de mai 2026 est un peu moins importante que celle observée en mai de 2021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Saint-guenole, en mai 2026 comparé aux mois de mai de 2021 à 2025, le nombre d’acheteurs est un peu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Saint-guenole, l’instabilité des prix pour le mois de mai 2026 est un peu moins importante que celle observée en mai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Saint-guenole, en mai 2026 comparé aux mois de mai de 2021 à 2025, le nombre d’acheteurs est similaire, le nombre de transactions est un peu plus important. De plus, la concurrence a diminué, ce qui signifie que le pouvoir de marché des gros acheteurs a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Saint-jean de luz Cibou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mai 2026 est moins importante que celle observée en mai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mai 2026 comparé aux mois de mai de 2021 à 2025, le nombre d’acheteurs est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mai 2026 est similaire que celle observée en mai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mai 2026 comparé aux mois de mai de 2021 à 2025, le nombre d’acheteurs est moins important, le nombre de transactions est beaucoup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mai 2026 est plus importante que celle observée en mai de 2021 à 2025, ce qui signifie que le risque prix des producteurs a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mai 2026 comparé aux mois de mai de 2021 à 2025, le nombre d’acheteurs est beaucoup moins important,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Saint-jean de luz Cibou,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Saint-jean de luz Cibou, en mai 2026 comparé aux mois de mai de 2021 à 2025, le nombre d’acheteurs est un peu moins important,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La Turballe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mai 2026 est un peu moins importante que celle observée en mai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mai 2026 comparé aux mois de mai de 2021 à 2025, le nombre d’acheteurs est un peu plus important,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La Turballe,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La Turballe, en mai 2026 comparé aux mois de mai de 2021 à 2025, le nombre d’acheteurs est un peu plus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mai 2026 comparé aux mois de mai de 2021 à 2025, le nombre d’acheteurs est similaire,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Turballe, l’instabilité des prix pour le mois de mai 2026 est moins importante que celle observée en mai de 2021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Turballe, en mai 2026 comparé aux mois de mai de 2021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de la Manche et de la Mer du nord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mai 2026 est un peu moins importante que celle observée en mai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mai 2026 comparé aux mois de mai de 2021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l’ensemble des criées du Golfe de Gascogne, l’instabilité des prix pour le mois de mai 2026 est moins importante que celle observée en mai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l’ensemble des criées du Golfe de Gascogne, en mai 2026 comparé aux mois de mai de 2021 à 2025, le nombre d’acheteurs est un peu moins important,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du Golfe de Gascogne, l’instabilité des prix pour le mois de mai 2026 est un peu moins importante que celle observée en mai de 2021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du Golfe de Gascogne, en mai 2026 comparé aux mois de mai de 2021 à 2025, le nombre d’acheteurs est similaire, le nombre de transactions est un peu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du Golfe de Gascogne, l’instabilité des prix pour le mois de mai 2026 est similaire que celle observée en mai de 2021 à 2025, ce qui signifie que le risque prix des producteurs est inchangé.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du Golfe de Gascogne, en mai 2026 comparé aux mois de mai de 2021 à 2025, le nombre d’acheteurs est similaire,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mai 2026 est beaucoup moins importante que celle observée en mai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la Manche et de la Mer du nord, en mai 2026 comparé aux mois de mai de 2021 à 2025, le nombre d’acheteurs est beaucoup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l’ensemble des criées de la Manche et de la Mer du nord, en mai 2026 comparé aux mois de mai de 2021 à 2025, le nombre d’acheteurs est moins important,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mai 2026 comparé aux mois de mai de 2021 à 2025, le nombre d’acheteurs est similaire, le nombre de transactions est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Boulogne-sur-mer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mai 2026 est un peu moins importante que celle observée en mai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mai 2026 comparé aux mois de mai de 2021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maquereau de la criée de Boulogne-sur-mer, l’instabilité des prix pour le mois de mai 2026 est beaucoup moins importante que celle observée en mai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maquereau de la criée de Boulogne-sur-mer, en mai 2026 comparé aux mois de mai de 2021 à 2025, le nombre d’acheteurs est un peu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noir de la criée de Boulogne-sur-mer,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noir de la criée de Boulogne-sur-mer, en mai 2026 comparé aux mois de mai de 2021 à 2025, le nombre d’acheteurs est plus important, le nombre de transactions est beaucoup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sardine de la criée de Boulogne-sur-mer,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sardine de la criée de Boulogne-sur-mer, en mai 2026 comparé aux mois de mai de 2021 à 2025, le nombre d’acheteurs est un peu moins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Brest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mai 2026 comparé aux mois de mai de 2021 à 2025, le nombre d’acheteurs est un peu plus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mai 2026 comparé aux mois de mai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mai 2026 comparé aux mois de mai de 2021 à 2025, le nombre d’acheteurs est un peu plus important, le nombre de transactions est similaire.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mai 2026 comparé aux mois de mai de 2021 à 2025, le nombre d’acheteurs est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Cherbourg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mai 2026 comparé aux mois de mai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raie bouclée de la criée de Cherbourg,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raie bouclée de la criée de Cherbourg, en mai 2026 comparé aux mois de mai de 2021 à 2025, le nombre d’acheteurs est moins important,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merlan de la criée de Cherbourg, l’instabilité des prix pour le mois de mai 2026 est plus importante que celle observée en mai de 2021 à 2025, ce qui signifie que le risque prix des producteurs a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merlan de la criée de Cherbourg, en mai 2026 comparé aux mois de mai de 2021 à 2025, le nombre d’acheteurs est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Cherbourg, l’instabilité des prix pour le mois de mai 2026 est similaire que celle observée en mai de 2021 à 2025, ce qui signifie que le risque prix des producteurs est inchangé.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Cherbourg, en mai 2026 comparé aux mois de mai de 2021 à 2025, le nombre d’acheteurs est un peu moins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d'Arcachon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Dieppe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mai 2026 est beaucoup plus importante que celle observée en mai de 2021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mai 2026 comparé aux mois de mai de 2021 à 2025, le nombre d’acheteurs est similaire,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Dieppe,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Dieppe, en mai 2026 comparé aux mois de mai de 2021 à 2025, le nombre d’acheteurs est un peu plus important, le nombre de transactions est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Dieppe, l’instabilité des prix pour le mois de mai 2026 est un peu moins importante que celle observée en mai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Dieppe, en mai 2026 comparé aux mois de mai de 2021 à 2025, le nombre d’acheteurs est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coquille st-jacques de la criée de Dieppe, l’instabilité des prix pour le mois de mai 2026 est beaucoup plus importante que celle observée en mai de 2021 à 2025, ce qui signifie que le risque prix des producteurs a fortement augmenté.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coquille st-jacques de la criée de Dieppe, en mai 2026 comparé aux mois de mai de 2021 à 2025, le nombre d’acheteurs est beaucoup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d'Erquy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mai 2026 est similaire que celle observée en mai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mai 2026 comparé aux mois de mai de 2021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mai 2026 comparé aux mois de mai de 2021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d'Erquy, l’instabilité des prix pour le mois de mai 2026 est beaucoup plus importante que celle observée en mai de 2021 à 2025, ce qui signifie que le risque prix des producteurs a fortement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d'Erquy, en mai 2026 comparé aux mois de mai de 2021 à 2025, le nombre d’acheteurs est un peu plus important,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d'Erquy, l’instabilité des prix pour le mois de mai 2026 est similaire que celle observée en mai de 2021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d'Erquy, en mai 2026 comparé aux mois de mai de 2021 à 2025, le nombre d’acheteurs est un peu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Fécamp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mai 2026 est beaucoup moins importante que celle observée en mai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mai 2026 comparé aux mois de mai de 2021 à 2025, le nombre d’acheteurs est similaire,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mai 2026 comparé aux mois de mai de 2021 à 2025, le nombre d’acheteurs est similaire,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Fécamp, l’instabilité des prix pour le mois de mai 2026 est un peu plus importante que celle observée en mai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Fécamp, en mai 2026 comparé aux mois de mai de 2021 à 2025, le nombre d’acheteurs est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Fécamp, l’instabilité des prix pour le mois de mai 2026 est un peu moins importante que celle observée en mai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Fécamp, en mai 2026 comparé aux mois de mai de 2021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Grandcamp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mai 2026 est similaire que celle observée en mai de 2021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mai 2026 comparé aux mois de mai de 2021 à 2025, le nombre d’acheteurs est beaucoup plus important,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mai 2026 comparé aux mois de mai de 2021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mai 2026 est beaucoup plus importante que celle observée en mai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mai 2026 comparé aux mois de mai de 2021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Grandcamp,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Grandcamp, en mai 2026 comparé aux mois de mai de 2021 à 2025, le nombre d’acheteurs est beaucoup moins important, le nombre de transactions est beaucoup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petite roussette de la criée de Grandcamp,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petite roussette de la criée de Grandcamp, en mai 2026 comparé aux mois de mai de 2021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Granville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mai 2026 est un peu plus importante que celle observée en mai de 2021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mai 2026 comparé aux mois de mai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mai 2026 est beaucoup moins importante que celle observée en mai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mai 2026 comparé aux mois de mai de 2021 à 2025, le nombre d’acheteurs est similaire,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mai 2026 est beaucoup moins importante que celle observée en mai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mai 2026 comparé aux mois de mai de 2021 à 2025, le nombre d’acheteurs est similaire, le nombre de transactions est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l'amande de la criée de Granville,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l'amande de la criée de Granville, en mai 2026 comparé aux mois de mai de 2021 à 2025, le nombre d’acheteurs est un peu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Roscoff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mai 2026 comparé aux mois de mai de 2021 à 2025, le nombre d’acheteurs est similaire,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Roscoff, l’instabilité des prix pour le mois de mai 2026 est beaucoup moins importante que celle observée en mai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Roscoff, en mai 2026 comparé aux mois de mai de 2021 à 2025, le nombre d’acheteurs est un peu moins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Roscoff, l’instabilité des prix pour le mois de mai 2026 est similaire que celle observée en mai de 2021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Roscoff, en mai 2026 comparé aux mois de mai de 2021 à 2025, le nombre d’acheteurs est similaire,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turbot de la criée de Roscoff, l’instabilité des prix pour le mois de mai 2026 est un peu moins importante que celle observée en mai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turbot de la criée de Roscoff, en mai 2026 comparé aux mois de mai de 2021 à 2025, le nombre d’acheteurs est un peu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 Malo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mai 2026 est beaucoup moins importante que celle observée en mai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mai 2026 comparé aux mois de mai de 2021 à 2025, le nombre d’acheteurs est beaucoup plus important, le nombre de transactions est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mai 2026 est un peu plus importante que celle observée en mai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mai 2026 comparé aux mois de mai de 2021 à 2025, le nombre d’acheteurs est similaire,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mai 2026 est un peu plus importante que celle observée en mai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mai 2026 comparé aux mois de mai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mai 2026 est un peu plus importante que celle observée en mai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mai 2026 comparé aux mois de mai de 2021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mai 2026 comparé aux mois de mai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Saint Malo,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Saint Malo, en mai 2026 comparé aux mois de mai de 2021 à 2025, le nombre d’acheteurs est beaucoup moins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mai 2026 comparé aux mois de mai de 2021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Saint-quay-portrieux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mai 2026 comparé aux mois de mai de 2021 à 2025, le nombre d’acheteurs est similaire,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Saint-quay-portrieux,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Saint-quay-portrieux, en mai 2026 comparé aux mois de mai de 2021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 Saint-quay-portrieux, l’instabilité des prix pour le mois de mai 2026 est beaucoup plus importante que celle observée en mai de 2021 à 2025, ce qui signifie que le risque prix des producteurs a fortement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 Saint-quay-portrieux, en mai 2026 comparé aux mois de mai de 2021 à 2025, le nombre d’acheteurs est similaire,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Saint-quay-portrieux, l’instabilité des prix pour le mois de mai 2026 est moins importante que celle observée en mai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Saint-quay-portrieux, en mai 2026 comparé aux mois de mai de 2021 à 2025, le nombre d’acheteurs est similaire, le nombre de transactions est plus important. De plus, la concurrence a augmenté, ce qui signifie que le pouvoir de marché des gros acheteurs a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la criée de Port en Bessin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mai 2026 est un peu moins importante que celle observée en mai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mai 2026 comparé aux mois de mai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raie bouclée de la criée de Port en Bessin, l’instabilité des prix pour le mois de mai 2026 est beaucoup moins importante que celle observée en mai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raie bouclée de la criée de Port en Bessin, en mai 2026 comparé aux mois de mai de 2021 à 2025, le nombre d’acheteurs est un peu moins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Port en Bessin,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Port en Bessin, en mai 2026 comparé aux mois de mai de 2021 à 2025, le nombre d’acheteurs est un peu moins important, le nombre de transactions est beaucoup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la criée de Port en Bessin, l’instabilité des prix pour le mois de mai 2026 est beaucoup moins importante que celle observée en mai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la criée de Port en Bessin, en mai 2026 comparé aux mois de mai de 2021 à 2025, le nombre d’acheteurs est un peu moins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5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5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5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5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Mai</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mai 2026, l'indice de ventes en valeur  de l’ensemble des criées de Méditerranée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mai 2026 est similaire que celle observée en mai de 2021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mai 2026 comparé aux mois de mai de 2021 à 2025, le nombre d’acheteurs est un peu moins important,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mai 2026 est moins importante que celle observée en mai de 2021 à 2025, ce qui signifie que le risque prix des producteurs a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mai 2026 comparé aux mois de mai de 2021 à 2025, le nombre d’acheteurs est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mai 2026 est un peu moins importante que celle observée en mai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mai 2026 comparé aux mois de mai de 2021 à 2025, le nombre d’acheteurs est un peu moins important,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l’ensemble des criées de Méditerranée, l’instabilité des prix pour le mois de mai 2026 est moins importante que celle observée en mai de 2021 à 2025, ce qui signifie que le risque prix des producteurs a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l’ensemble des criées de Méditerranée, en mai 2026 comparé aux mois de mai de 2021 à 2025, le nombre d’acheteurs est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TotalTime>
  <Words>28681</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111</vt:i4>
      </vt:variant>
    </vt:vector>
  </HeadingPairs>
  <TitlesOfParts>
    <vt:vector size="115"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58</cp:revision>
  <dcterms:created xsi:type="dcterms:W3CDTF">2025-01-07T08:04:05Z</dcterms:created>
  <dcterms:modified xsi:type="dcterms:W3CDTF">2026-06-05T10:16:04Z</dcterms:modified>
</cp:coreProperties>
</file>