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05/06/2026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05/06/2026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05/06/2026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05/06/2026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05/06/2026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05/06/2026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05/06/2026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05/06/2026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05/06/2026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05/06/2026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05/06/2026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05/06/2026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2" name="Image 1">
            <a:extLst>
              <a:ext uri="{FF2B5EF4-FFF2-40B4-BE49-F238E27FC236}">
                <a16:creationId xmlns:a16="http://schemas.microsoft.com/office/drawing/2014/main" id="{C37B2C3D-C270-A5AF-A086-413D2FFEB7AC}"/>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7F3E433F-61EF-0178-9E7B-B931E405A8D8}"/>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Merl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Merl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Merl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Merl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merlu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mai 2026 est un peu moins importante que celle observée en mai de 2023 à 2025, ce qui signifie que le risque prix des producteurs a légèrement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mai 2026 comparé aux mois de mai de 2023 à 2025, le nombre d’acheteurs est similaire, le nombre de transactions est beaucoup moins important. De plus, la concurrence est inchangé, ce qui signifie que le pouvoir de marché des gros acheteurs est inchangée.</a:t>
            </a:r>
          </a:p>
        </p:txBody>
      </p:sp>
      <p:pic>
        <p:nvPicPr>
          <p:cNvPr id="10" name="Picture 9" descr="Caractéristiques_intensité_HK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Ba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Ba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Ba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Ba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bar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mai 2026 est similaire que celle observée en mai de 2023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mai 2026 comparé aux mois de mai de 2023 à 2025, le nombre d’acheteurs est similaire, le nombre de transactions est moins important. De plus, la concurrence a légèrement diminué, ce qui signifie que le pouvoir de marché des gros acheteurs a légèrement augmenté.</a:t>
            </a:r>
          </a:p>
        </p:txBody>
      </p:sp>
      <p:pic>
        <p:nvPicPr>
          <p:cNvPr id="10" name="Picture 9" descr="Caractéristiques_intensité_BS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Pieuv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Pieuv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Pieuv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Pieuv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pieuvre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T.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mai 2026 est beaucoup moins importante que celle observée en mai de 2023 à 2025, ce qui signifie que le risque prix des producteurs a fortement diminué.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mai 2026 comparé aux mois de mai de 2023 à 2025, le nombre d’acheteurs est similaire, le nombre de transactions est un peu plus important. De plus, la concurrence a diminué, ce qui signifie que le pouvoir de marché des gros acheteurs a augmenté.</a:t>
            </a:r>
          </a:p>
        </p:txBody>
      </p:sp>
      <p:pic>
        <p:nvPicPr>
          <p:cNvPr id="10" name="Picture 9" descr="Caractéristiques_intensité_OCT.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Sei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Sei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Sei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Sei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seiche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mai 2026 est moins importante que celle observée en mai de 2023 à 2025, ce qui signifie que le risque prix des producteurs a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mai 2026 comparé aux mois de mai de 2023 à 2025, le nombre d’acheteurs est similaire, le nombre de transactions est un peu moins important. De plus, la concurrence a légèrement augmenté, ce qui signifie que le pouvoir de marché des gros acheteurs a légèrement diminué.</a:t>
            </a:r>
          </a:p>
        </p:txBody>
      </p:sp>
      <p:pic>
        <p:nvPicPr>
          <p:cNvPr id="10" name="Picture 9" descr="Caractéristiques_intensité_CT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Langousti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Langousti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Langousti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Langousti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Langoustine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langoustine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NEP.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langoustine, l’instabilité des prix pour le mois de mai 2026 est moins importante que celle observée en mai de 2023 à 2025, ce qui signifie que le risque prix des producteurs a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langoustine, en mai 2026 comparé aux mois de mai de 2023 à 2025, le nombre d’acheteurs est moins important, le nombre de transactions est moins important. De plus, la concurrence a légèrement diminué, ce qui signifie que le pouvoir de marché des gros acheteurs a légèrement augmenté.</a:t>
            </a:r>
          </a:p>
        </p:txBody>
      </p:sp>
      <p:pic>
        <p:nvPicPr>
          <p:cNvPr id="10" name="Picture 9" descr="Caractéristiques_intensité_NEP.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Langoustine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Mai 2026, par rapport à celui de la période de référence (2023) selon les strates</a:t>
            </a:r>
          </a:p>
        </p:txBody>
      </p:sp>
      <p:pic>
        <p:nvPicPr>
          <p:cNvPr id="8" name="Picture 7" descr="table_stylized.png"/>
          <p:cNvPicPr>
            <a:picLocks noChangeAspect="1"/>
          </p:cNvPicPr>
          <p:nvPr/>
        </p:nvPicPr>
        <p:blipFill>
          <a:blip r:embed="rId3"/>
          <a:stretch>
            <a:fillRect/>
          </a:stretch>
        </p:blipFill>
        <p:spPr>
          <a:xfrm>
            <a:off x="183600" y="4323600"/>
            <a:ext cx="6480000" cy="3673988"/>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Calmars côtiers.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Calmars côtiers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Calmars côtiers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Calmars côtiers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calmars côtiers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mai 2026 est similaire que celle observée en mai de 2023 à 2025, ce qui signifie que le risque prix des producteurs est inchangé.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mai 2026 comparé aux mois de mai de 2023 à 2025, le nombre d’acheteurs est un peu moins important, le nombre de transactions est similaire. De plus, la concurrence a légèrement augmenté, ce qui signifie que le pouvoir de marché des gros acheteurs a légèrement diminué.</a:t>
            </a:r>
          </a:p>
        </p:txBody>
      </p:sp>
      <p:pic>
        <p:nvPicPr>
          <p:cNvPr id="10" name="Picture 9" descr="Caractéristiques_intensité_SQ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Bucci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Bucci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Bucci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Bucci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buccin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mai 2026 est beaucoup moins importante que celle observée en mai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mai 2026 comparé aux mois de mai de 2023 à 2025, le nombre d’acheteurs est un peu moins important, le nombre de transactions est un peu plus important. De plus, la concurrence a légèrement diminué, ce qui signifie que le pouvoir de marché des gros acheteurs a légèrement augmenté.</a:t>
            </a:r>
          </a:p>
        </p:txBody>
      </p:sp>
      <p:pic>
        <p:nvPicPr>
          <p:cNvPr id="10" name="Picture 9" descr="Caractéristiques_intensité_WH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Saint-Pier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Saint-Pier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Saint-Pier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Saint-Pier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Saint-Pierre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du saint-Pierre est proche de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JOD.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saint-pierre, l’instabilité des prix pour le mois de mai 2026 est plus importante que celle observée en mai de 2023 à 2025, ce qui signifie que le risque prix des producteurs a augmenté.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saint-pierre, en mai 2026 comparé aux mois de mai de 2023 à 2025, le nombre d’acheteurs est similaire, le nombre de transactions est un peu moins important. De plus, la concurrence a augmenté, ce qui signifie que le pouvoir de marché des gros acheteurs a diminué.</a:t>
            </a:r>
          </a:p>
        </p:txBody>
      </p:sp>
      <p:pic>
        <p:nvPicPr>
          <p:cNvPr id="10" name="Picture 9" descr="Caractéristiques_intensité_JOD.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Saint-Pierre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269543" y="7707962"/>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5_France.png"/>
          <p:cNvPicPr>
            <a:picLocks noChangeAspect="1"/>
          </p:cNvPicPr>
          <p:nvPr/>
        </p:nvPicPr>
        <p:blipFill>
          <a:blip r:embed="rId4"/>
          <a:srcRect t="12000" r="5000" b="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mai 2026, l’indice national de ventes en valeur est supérieur à celui de la période de référence (2023).</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Mai</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mai 2026 est similaire que celle observée en mai de 2023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mai 2026 comparé aux mois de mai de 2023 à 2025, le nombre d’acheteurs est similaire, le nombre de transactions est moins important. De plus, la concurrence a légèrement diminué, ce qui signifie que le pouvoir de marché des gros acheteurs a légèrement augmenté.</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So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So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So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So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sole est proche de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mai 2026 est similaire que celle observée en mai de 2023 à 2025, ce qui signifie que le risque prix des producteurs est inchangé.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mai 2026 comparé aux mois de mai de 2023 à 2025, le nombre d’acheteurs est un peu moins important, le nombre de transactions est moins important. De plus, la concurrence est inchangé, ce qui signifie que le pouvoir de marché des gros acheteurs est inchangée.</a:t>
            </a:r>
          </a:p>
        </p:txBody>
      </p:sp>
      <p:pic>
        <p:nvPicPr>
          <p:cNvPr id="10" name="Picture 9" descr="Caractéristiques_intensité_S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5_Baudroi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5_Baudroi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5_Baudroi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5_Baudroi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Mai</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mai 2026, l'indice de ventes en valeur  de la baudroie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mai 2026 est un peu moins importante que celle observée en mai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mai 2026 comparé aux mois de mai de 2023 à 2025, le nombre d’acheteurs est un peu moins important, le nombre de transactions est beaucoup moins important. De plus, la concurrence a légèrement augmenté, ce qui signifie que le pouvoir de marché des gros acheteurs a légèrement diminué.</a:t>
            </a:r>
          </a:p>
        </p:txBody>
      </p:sp>
      <p:pic>
        <p:nvPicPr>
          <p:cNvPr id="10" name="Picture 9" descr="Caractéristiques_intensité_MN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3638</Words>
  <Application>Microsoft Office PowerPoint</Application>
  <PresentationFormat>Format A4 (210 x 297 mm)</PresentationFormat>
  <Paragraphs>185</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57</cp:revision>
  <dcterms:created xsi:type="dcterms:W3CDTF">2025-01-07T08:04:05Z</dcterms:created>
  <dcterms:modified xsi:type="dcterms:W3CDTF">2026-06-05T08:25:10Z</dcterms:modified>
</cp:coreProperties>
</file>