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71" r:id="rId59"/>
    <p:sldId id="293" r:id="rId60"/>
    <p:sldId id="313" r:id="rId61"/>
    <p:sldId id="273" r:id="rId62"/>
    <p:sldId id="295" r:id="rId63"/>
    <p:sldId id="315" r:id="rId64"/>
    <p:sldId id="275" r:id="rId65"/>
    <p:sldId id="297" r:id="rId66"/>
    <p:sldId id="317"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276" r:id="rId95"/>
    <p:sldId id="318" r:id="rId96"/>
    <p:sldId id="319" r:id="rId97"/>
    <p:sldId id="277" r:id="rId98"/>
    <p:sldId id="299" r:id="rId99"/>
    <p:sldId id="320" r:id="rId100"/>
    <p:sldId id="278" r:id="rId101"/>
    <p:sldId id="300" r:id="rId102"/>
    <p:sldId id="321" r:id="rId103"/>
    <p:sldId id="279" r:id="rId104"/>
    <p:sldId id="301" r:id="rId105"/>
    <p:sldId id="322" r:id="rId106"/>
    <p:sldId id="280" r:id="rId107"/>
    <p:sldId id="302" r:id="rId108"/>
    <p:sldId id="323" r:id="rId10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52" d="100"/>
          <a:sy n="52" d="100"/>
        </p:scale>
        <p:origin x="27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09/07/2026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09/07/2026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09/07/2026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09/07/2026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09/07/2026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09/07/2026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10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0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10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8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8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d'Audierne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Port la nouvelle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643904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juin 2026 est un peu moins importante que celle observée en juin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juin 2026 comparé aux mois de juin de 2021 à 2025, le nombre d’acheteurs est moins important,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7368386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Port la nouvelle,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Port la nouvelle, en juin 2026 comparé aux mois de juin de 2021 à 2025, le nombre d’acheteurs est moins important, le nombre de transactions est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rouget de roche de la criée de Port la nouvelle,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rouget de roche de la criée de Port la nouvelle, en juin 2026 comparé aux mois de juin de 2021 à 2025, le nombre d’acheteurs est moins important, le nombre de transactions est beaucoup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Port la nouvelle,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Port la nouvelle, en juin 2026 comparé aux mois de juin de 2021 à 2025, le nombre d’acheteurs est moins important,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4356312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Sète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juin 2026 comparé aux mois de juin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3944088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juin 2026 comparé aux mois de juin de 2021 à 2025, le nombre d’acheteurs est similaire,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de Sète, l’instabilité des prix pour le mois de juin 2026 est un peu plus importante que celle observée en juin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de Sète, en juin 2026 comparé aux mois de juin de 2021 à 2025, le nombre d’acheteurs est un peu moins important, le nombre de transactions est similaire.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vase de la criée de Sète, l’instabilité des prix pour le mois de juin 2026 est beaucoup moins importante que celle observée en juin de 2021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vase de la criée de Sète, en juin 2026 comparé aux mois de juin de 2021 à 2025, le nombre d’acheteurs est similaire,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709797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Grau du roi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9673238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juin 2026 est similaire que celle observée en juin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juin 2026 comparé aux mois de juin de 2021 à 2025, le nombre d’acheteurs est similaire,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7168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juin 2026 comparé aux mois de juin de 2021 à 2025, le nombre d’acheteurs est similaire,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du Grau du roi,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du Grau du roi, en juin 2026 comparé aux mois de juin de 2021 à 2025, le nombre d’acheteurs est un peu moins important, le nombre de transactions est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du Grau du roi,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du Grau du roi, en juin 2026 comparé aux mois de juin de 2021 à 2025, le nombre d’acheteurs est similaire, le nombre de transactions est un peu plus important. De plus, la concurrence a diminué, ce qui signifie que le pouvoir de marché des gros acheteurs a augmenté.</a:t>
            </a:r>
          </a:p>
        </p:txBody>
      </p:sp>
    </p:spTree>
    <p:extLst>
      <p:ext uri="{BB962C8B-B14F-4D97-AF65-F5344CB8AC3E}">
        <p14:creationId xmlns:p14="http://schemas.microsoft.com/office/powerpoint/2010/main" val="333069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juin 2026 est un peu plus importante que celle observée en juin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juin 2026 comparé aux mois de juin de 2021 à 2025, le nombre d’acheteurs est plus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810312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langouste rouge de la criée d'Audierne, l’instabilité des prix pour le mois de juin 2026 est plus importante que celle observée en juin de 2021 à 2025, ce qui signifie que le risque prix des producteurs a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langouste rouge de la criée d'Audierne, en juin 2026 comparé aux mois de juin de 2021 à 2025, le nombre d’acheteurs est un peu moins important, le nombre de transactions est similaire.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lieu jaune de la criée d'Audierne, l’instabilité des prix pour le mois de juin 2026 est moins importante que celle observée en juin de 2021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lieu jaune de la criée d'Audierne, en juin 2026 comparé aux mois de juin de 2021 à 2025, le nombre d’acheteurs est un peu plus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d'Audierne, l’instabilité des prix pour le mois de juin 2026 est beaucoup moins importante que celle observée en juin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d'Audierne, en juin 2026 comparé aux mois de juin de 2021 à 2025, le nombre d’acheteurs est un peu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Concarneau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juin 2026 est beaucoup plus importante que celle observée en juin de 2021 à 2025, ce qui signifie que le risque prix des producteurs a fortement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juin 2026 comparé aux mois de juin de 2021 à 2025, le nombre d’acheteurs est un peu plus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juin 2026 est moins importante que celle observée en juin de 2021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juin 2026 comparé aux mois de juin de 2021 à 2025, le nombre d’acheteurs est un peu moins important,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juin 2026 est beaucoup moins importante que celle observée en juin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juin 2026 comparé aux mois de juin de 2021 à 2025, le nombre d’acheteurs est un peu plus important, le nombre de transactions est similaire.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juin 2026 est un peu moins importante que celle observée en juin de 2021 à 2025, ce qui signifie que le risque prix des producteurs a légèrement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juin 2026 comparé aux mois de juin de 2021 à 2025, le nombre d’acheteurs est beaucoup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Croisic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juin 2026 est plus importante que celle observée en juin de 2021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juin 2026 comparé aux mois de juin de 2021 à 2025, le nombre d’acheteurs est un peu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juin 2026 est beaucoup moins importante que celle observée en juin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juin 2026 comparé aux mois de juin de 2021 à 2025, le nombre d’acheteurs est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juin 2026 est beaucoup plus importante que celle observée en juin de 2021 à 2025, ce qui signifie que le risque prix des producteurs a fortement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juin 2026 comparé aux mois de juin de 2021 à 2025, le nombre d’acheteurs est similaire, le nombre de transactions est un peu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du Croisic, l’instabilité des prix pour le mois de juin 2026 est plus importante que celle observée en juin de 2021 à 2025, ce qui signifie que le risque prix des producteurs a augmenté.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du Croisic, en juin 2026 comparé aux mois de juin de 2021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Saint-gilles croix de vie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3127447"/>
            <a:ext cx="4802400" cy="1461599"/>
          </a:xfrm>
          <a:prstGeom prst="rect">
            <a:avLst/>
          </a:prstGeom>
        </p:spPr>
      </p:pic>
      <p:sp>
        <p:nvSpPr>
          <p:cNvPr id="9" name="TextBox 8"/>
          <p:cNvSpPr txBox="1"/>
          <p:nvPr/>
        </p:nvSpPr>
        <p:spPr>
          <a:xfrm>
            <a:off x="333000" y="2339117"/>
            <a:ext cx="6192000" cy="522000"/>
          </a:xfrm>
          <a:prstGeom prst="rect">
            <a:avLst/>
          </a:prstGeom>
          <a:noFill/>
        </p:spPr>
        <p:txBody>
          <a:bodyPr wrap="square">
            <a:spAutoFit/>
          </a:bodyPr>
          <a:lstStyle/>
          <a:p>
            <a:pPr>
              <a:defRPr sz="1700"/>
            </a:pPr>
            <a:r>
              <a:rPr dirty="0" err="1"/>
              <a:t>Comparaison</a:t>
            </a:r>
            <a:r>
              <a:rPr dirty="0"/>
              <a:t> de </a:t>
            </a:r>
            <a:r>
              <a:rPr dirty="0" err="1"/>
              <a:t>l’indice</a:t>
            </a:r>
            <a:r>
              <a:rPr dirty="0"/>
              <a:t> de ventes </a:t>
            </a:r>
            <a:r>
              <a:rPr dirty="0" err="1"/>
              <a:t>en</a:t>
            </a:r>
            <a:r>
              <a:rPr dirty="0"/>
              <a:t> </a:t>
            </a:r>
            <a:r>
              <a:rPr dirty="0" err="1"/>
              <a:t>valeur</a:t>
            </a:r>
            <a:r>
              <a:rPr dirty="0"/>
              <a:t> à la fin du </a:t>
            </a:r>
            <a:r>
              <a:rPr dirty="0" err="1"/>
              <a:t>mois</a:t>
            </a:r>
            <a:r>
              <a:rPr dirty="0"/>
              <a:t> de </a:t>
            </a:r>
            <a:r>
              <a:rPr dirty="0" err="1"/>
              <a:t>Juin</a:t>
            </a:r>
            <a:r>
              <a:rPr dirty="0"/>
              <a:t> 2026, par rapport à </a:t>
            </a:r>
            <a:r>
              <a:rPr dirty="0" err="1"/>
              <a:t>celui</a:t>
            </a:r>
            <a:r>
              <a:rPr dirty="0"/>
              <a:t> de la </a:t>
            </a:r>
            <a:r>
              <a:rPr dirty="0" err="1"/>
              <a:t>période</a:t>
            </a:r>
            <a:r>
              <a:rPr dirty="0"/>
              <a:t> de </a:t>
            </a:r>
            <a:r>
              <a:rPr dirty="0" err="1"/>
              <a:t>référence</a:t>
            </a:r>
            <a:r>
              <a:rPr dirty="0"/>
              <a:t> (2021)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401221"/>
            <a:ext cx="4802400" cy="5387802"/>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juin 2026 comparé aux mois de juin de 2021 à 2025, le nombre d’acheteurs est similaire,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juin 2026 comparé aux mois de juin de 2021 à 2025, le nombre d’acheteurs est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juin 2026 est un peu plus importante que celle observée en juin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juin 2026 comparé aux mois de juin de 2021 à 2025, le nombre d’acheteurs est un peu plus important,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juin 2026 est un peu plus importante que celle observée en juin de 2021 à 2025, ce qui signifie que le risque prix des producteurs a légèrement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juin 2026 comparé aux mois de juin de 2021 à 2025, le nombre d’acheteurs est similaire,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Guilvinec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juin 2026 est un peu plus importante que celle observée en juin de 2021 à 2025, ce qui signifie que le risque prix des producteurs a légèrement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juin 2026 comparé aux mois de juin de 2021 à 2025, le nombre d’acheteurs est plus important,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juin 2026 est un peu moins importante que celle observée en juin de 2021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juin 2026 comparé aux mois de juin de 2021 à 2025, le nombre d’acheteurs est plus important, le nombre de transactions est beaucoup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juin 2026 est moins importante que celle observée en juin de 2021 à 2025, ce qui signifie que le risque prix des producteurs a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juin 2026 comparé aux mois de juin de 2021 à 2025, le nombre d’acheteurs est un peu plus important, le nombre de transactions est beaucoup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juin 2026 est un peu plus importante que celle observée en juin de 2021 à 2025, ce qui signifie que le risque prix des producteurs a légèrement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juin 2026 comparé aux mois de juin de 2021 à 2025, le nombre d’acheteurs est plus important, le nombre de transactions est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d'Oleron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juin 2026 est similaire que celle observée en juin de 2021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juin 2026 comparé aux mois de juin de 2021 à 2025, le nombre d’acheteurs est similaire,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d'Oleron,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d'Oleron, en juin 2026 comparé aux mois de juin de 2021 à 2025, le nombre d’acheteurs est similaire,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d'Oleron, l’instabilité des prix pour le mois de juin 2026 est similaire que celle observée en juin de 2021 à 2025, ce qui signifie que le risque prix des producteurs est inchangé.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d'Oleron, en juin 2026 comparé aux mois de juin de 2021 à 2025, le nombre d’acheteurs est similaire, le nombre de transactions est beaucoup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d'Oleron, l’instabilité des prix pour le mois de juin 2026 est beaucoup moins importante que celle observée en juin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d'Oleron, en juin 2026 comparé aux mois de juin de 2021 à 2025, le nombre d’acheteurs est similaire,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Loctudy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juin 2026 comparé aux mois de juin de 2021 à 2025, le nombre d’acheteurs est plus important, le nombre de transactions est similaire. De plus, la concurrence est inchangé, ce qui signifie que le pouvoir de marché des gros acheteurs est inchangée.</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Loctudy, l’instabilité des prix pour le mois de juin 2026 est similaire que celle observée en juin de 2021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Loctudy, en juin 2026 comparé aux mois de juin de 2021 à 2025, le nombre d’acheteurs est un peu plus important, le nombre de transactions est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Loctudy, l’instabilité des prix pour le mois de juin 2026 est similaire que celle observée en juin de 2021 à 2025, ce qui signifie que le risque prix des producteurs est inchangé.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Loctudy, en juin 2026 comparé aux mois de juin de 2021 à 2025, le nombre d’acheteurs est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de Loctudy,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de Loctudy, en juin 2026 comparé aux mois de juin de 2021 à 2025, le nombre d’acheteurs est un peu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Lorient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juin 2026 est similaire que celle observée en juin de 2021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juin 2026 comparé aux mois de juin de 2021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juin 2026 est moins importante que celle observée en juin de 2021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juin 2026 comparé aux mois de juin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bleue de la criée de Lorient,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bleue de la criée de Lorient, en juin 2026 comparé aux mois de juin de 2021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lingue franche de la criée de Lorient, l’instabilité des prix pour le mois de juin 2026 est moins importante que celle observée en juin de 2021 à 2025, ce qui signifie que le risque prix des producteurs a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lingue franche de la criée de Lorient, en juin 2026 comparé aux mois de juin de 2021 à 2025, le nombre d’acheteurs est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La rochelle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juin 2026 est un peu plus importante que celle observée en juin de 2021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juin 2026 comparé aux mois de juin de 2021 à 2025, le nombre d’acheteurs est un peu plus important,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La rochelle, l’instabilité des prix pour le mois de juin 2026 est un peu moins importante que celle observée en juin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La rochelle, en juin 2026 comparé aux mois de juin de 2021 à 2025, le nombre d’acheteurs est plus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maigre commun de la criée de La rochelle,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maigre commun de la criée de La rochelle, en juin 2026 comparé aux mois de juin de 2021 à 2025, le nombre d’acheteurs est un peu plus important, le nombre de transactions est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rochelle, l’instabilité des prix pour le mois de juin 2026 est beaucoup moins importante que celle observée en juin de 2021 à 2025, ce qui signifie que le risque prix des producteurs a fortement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rochelle, en juin 2026 comparé aux mois de juin de 2021 à 2025, le nombre d’acheteurs est un peu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des sables d olonne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juin 2026 est similaire que celle observée en juin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juin 2026 comparé aux mois de juin de 2021 à 2025, le nombre d’acheteurs est un peu moins important,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des sables d olonne, l’instabilité des prix pour le mois de juin 2026 est similaire que celle observée en juin de 2021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des sables d olonne, en juin 2026 comparé aux mois de juin de 2021 à 2025, le nombre d’acheteurs est un peu moins important,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des sables d olonne, l’instabilité des prix pour le mois de juin 2026 est un peu plus importante que celle observée en juin de 2021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des sables d olonne, en juin 2026 comparé aux mois de juin de 2021 à 2025, le nombre d’acheteurs est un peu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des sables d olonne,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des sables d olonne, en juin 2026 comparé aux mois de juin de 2021 à 2025, le nombre d’acheteurs est un peu plus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du Golfe de Gascogne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Noirmoutier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juin 2026 est un peu moins importante que celle observée en juin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juin 2026 comparé aux mois de juin de 2021 à 2025, le nombre d’acheteurs est similaire, le nombre de transactions est similaire.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Noirmoutier, l’instabilité des prix pour le mois de juin 2026 est plus importante que celle observée en juin de 2021 à 2025, ce qui signifie que le risque prix des producteurs a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Noirmoutier, en juin 2026 comparé aux mois de juin de 2021 à 2025, le nombre d’acheteurs est un peu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Noirmoutier,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Noirmoutier, en juin 2026 comparé aux mois de juin de 2021 à 2025, le nombre d’acheteurs est similaire,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juin 2026 comparé aux mois de juin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Quiberon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juin 2026 comparé aux mois de juin de 2021 à 2025, le nombre d’acheteurs est un peu moins important, le nombre de transactions est moins important. De plus, la concurrence a augmenté, ce qui signifie que le pouvoir de marché des gros acheteurs a diminué.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Quiberon, l’instabilité des prix pour le mois de juin 2026 est plus importante que celle observée en juin de 2021 à 2025, ce qui signifie que le risque prix des producteurs a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Quiberon, en juin 2026 comparé aux mois de juin de 2021 à 2025, le nombre d’acheteurs est un peu moins important, le nombre de transactions est similaire.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Quiberon,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Quiberon, en juin 2026 comparé aux mois de juin de 2021 à 2025, le nombre d’acheteurs est un peu plus important, le nombre de transactions est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Quiberon,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Quiberon, en juin 2026 comparé aux mois de juin de 2021 à 2025, le nombre d’acheteurs est moins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Royan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juin 2026 comparé aux mois de juin de 2021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juin 2026 comparé aux mois de juin de 2021 à 2025, le nombre d’acheteurs est similaire,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Royan,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Royan, en juin 2026 comparé aux mois de juin de 2021 à 2025, le nombre d’acheteurs est similaire, le nombre de transactions est un peu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Royan, l’instabilité des prix pour le mois de juin 2026 est beaucoup plus importante que celle observée en juin de 2021 à 2025, ce qui signifie que le risque prix des producteurs a fortement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Royan, en juin 2026 comparé aux mois de juin de 2021 à 2025, le nombre d’acheteurs est un peu plus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Saint-guenole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juin 2026 est similaire que celle observée en juin de 2021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juin 2026 comparé aux mois de juin de 2021 à 2025, le nombre d’acheteurs est similaire, le nombre de transactions est un peu moins important. De plus, la concurrence a augmenté, ce qui signifie que le pouvoir de marché des gros acheteurs a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juin 2026 comparé aux mois de juin de 2021 à 2025, le nombre d’acheteurs est similaire, le nombre de transactions est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juin 2026 est un peu plus importante que celle observée en juin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juin 2026 comparé aux mois de juin de 2021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de Saint-guenole,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de Saint-guenole, en juin 2026 comparé aux mois de juin de 2021 à 2025, le nombre d’acheteurs est un peu moins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Saint-guenole, l’instabilité des prix pour le mois de juin 2026 est un peu plus importante que celle observée en juin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Saint-guenole, en juin 2026 comparé aux mois de juin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Saint-jean de luz Cibou est proche de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juin 2026 est moins importante que celle observée en juin de 2021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juin 2026 comparé aux mois de juin de 2021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juin 2026 est plus importante que celle observée en juin de 2021 à 2025, ce qui signifie que le risque prix des producteurs a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juin 2026 comparé aux mois de juin de 2021 à 2025, le nombre d’acheteurs est un peu moins important, le nombre de transactions est beaucoup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juin 2026 comparé aux mois de juin de 2021 à 2025, le nombre d’acheteurs est moins important, le nombre de transactions est beaucoup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la criée de Saint-jean de luz Cibou, l’instabilité des prix pour le mois de juin 2026 est beaucoup moins importante que celle observée en juin de 2021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la criée de Saint-jean de luz Cibou, en juin 2026 comparé aux mois de juin de 2021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La Turballe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juin 2026 comparé aux mois de juin de 2021 à 2025, le nombre d’acheteurs est similaire,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bar de la criée de La Turballe, l’instabilité des prix pour le mois de juin 2026 est un peu moins importante que celle observée en juin de 2021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bar de la criée de La Turballe, en juin 2026 comparé aux mois de juin de 2021 à 2025, le nombre d’acheteurs est moins important, le nombre de transactions est beaucoup moins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juin 2026 comparé aux mois de juin de 2021 à 2025, le nombre d’acheteurs est similaire,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La Turballe,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La Turballe, en juin 2026 comparé aux mois de juin de 2021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de la Manche et de la Mer du nord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juin 2026 est similaire que celle observée en juin de 2021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juin 2026 comparé aux mois de juin de 2021 à 2025, le nombre d’acheteurs est similaire,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4174699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l'anchois de l’ensemble des criées du Golfe de Gascogne,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l'anchois de l’ensemble des criées du Golfe de Gascogne, en juin 2026 comparé aux mois de juin de 2021 à 2025, le nombre d’acheteurs est un peu moins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l’ensemble des criées du Golfe de Gascogne, l’instabilité des prix pour le mois de juin 2026 est un peu plus importante que celle observée en juin de 2021 à 2025, ce qui signifie que le risque prix des producteurs a légèrement augmenté.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l’ensemble des criées du Golfe de Gascogne, en juin 2026 comparé aux mois de juin de 2021 à 2025, le nombre d’acheteurs est similaire, le nombre de transactions est moins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l’ensemble des criées du Golfe de Gascogne,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l’ensemble des criées du Golfe de Gascogne, en juin 2026 comparé aux mois de juin de 2021 à 2025, le nombre d’acheteurs est un peu moins important,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la Manche et de la Mer du nord, en juin 2026 comparé aux mois de juin de 2021 à 2025, le nombre d’acheteurs est beaucoup plus important, le nombre de transactions est beaucoup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juin 2026 est beaucoup moins importante que celle observée en juin de 2021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l’ensemble des criées de la Manche et de la Mer du nord, en juin 2026 comparé aux mois de juin de 2021 à 2025, le nombre d’acheteurs est similaire,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l’ensemble des criées de la Manche et de la Mer du nord, l’instabilité des prix pour le mois de juin 2026 est similaire que celle observée en juin de 2021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l’ensemble des criées de la Manche et de la Mer du nord, en juin 2026 comparé aux mois de juin de 2021 à 2025, le nombre d’acheteurs est similaire,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63972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Boulogne-sur-mer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juin 2026 comparé aux mois de juin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051748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maquereau de la criée de Boulogne-sur-mer, l’instabilité des prix pour le mois de juin 2026 est un peu moins importante que celle observée en juin de 2021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maquereau de la criée de Boulogne-sur-mer, en juin 2026 comparé aux mois de juin de 2021 à 2025, le nombre d’acheteurs est un peu moins important, le nombre de transactions est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sardine de la criée de Boulogne-sur-mer, l’instabilité des prix pour le mois de juin 2026 est beaucoup moins importante que celle observée en juin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sardine de la criée de Boulogne-sur-mer, en juin 2026 comparé aux mois de juin de 2021 à 2025, le nombre d’acheteurs est un peu moins important, le nombre de transactions est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Boulogne-sur-mer, l’instabilité des prix pour le mois de juin 2026 est beaucoup moins importante que celle observée en juin de 2021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Boulogne-sur-mer, en juin 2026 comparé aux mois de juin de 2021 à 2025, le nombre d’acheteurs est un peu moins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1049209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Brest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juin 2026 est un peu moins importante que celle observée en juin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juin 2026 comparé aux mois de juin de 2021 à 2025, le nombre d’acheteurs est un peu plus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juin 2026 est beaucoup moins importante que celle observée en juin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juin 2026 comparé aux mois de juin de 2021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juin 2026 est similaire que celle observée en juin de 2021 à 2025, ce qui signifie que le risque prix des producteurs est inchangé.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juin 2026 comparé aux mois de juin de 2021 à 2025, le nombre d’acheteurs est plus important,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juin 2026 comparé aux mois de juin de 2021 à 2025, le nombre d’acheteurs est un peu moins important, le nombre de transactions est beaucoup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379164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Cherbourg est inférieur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juin 2026 comparé aux mois de juin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1325312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merlan de la criée de Cherbourg,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merlan de la criée de Cherbourg, en juin 2026 comparé aux mois de juin de 2021 à 2025, le nombre d’acheteurs est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Cherbourg,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Cherbourg, en juin 2026 comparé aux mois de juin de 2021 à 2025, le nombre d’acheteurs est beaucoup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Cherbourg,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Cherbourg, en juin 2026 comparé aux mois de juin de 2021 à 2025, le nombre d’acheteurs est moins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63408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d'Arcachon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Dieppe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750521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juin 2026 est moins importante que celle observée en juin de 2021 à 2025, ce qui signifie que le risque prix des producteurs a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juin 2026 comparé aux mois de juin de 2021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41572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Dieppe,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Dieppe, en juin 2026 comparé aux mois de juin de 2021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Dieppe, l’instabilité des prix pour le mois de juin 2026 est plus importante que celle observée en juin de 2021 à 2025, ce qui signifie que le risque prix des producteurs a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Dieppe, en juin 2026 comparé aux mois de juin de 2021 à 2025, le nombre d’acheteurs est un peu plus important, le nombre de transactions est similaire.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juin 2026 comparé aux mois de juin de 2021 à 2025, le nombre d’acheteurs est un peu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2809788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d'Erquy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417498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juin 2026 est un peu plus importante que celle observée en juin de 2021 à 2025, ce qui signifie que le risque prix des producteurs a légèrement augmenté.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juin 2026 comparé aux mois de juin de 2021 à 2025, le nombre d’acheteurs est un peu plus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027519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saint-pierre de la criée d'Erquy, l’instabilité des prix pour le mois de juin 2026 est beaucoup plus importante que celle observée en juin de 2021 à 2025, ce qui signifie que le risque prix des producteurs a fortement augmenté.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saint-pierre de la criée d'Erquy, en juin 2026 comparé aux mois de juin de 2021 à 2025, le nombre d’acheteurs est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d'Erquy,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d'Erquy, en juin 2026 comparé aux mois de juin de 2021 à 2025, le nombre d’acheteurs est similaire, le nombre de transactions est un peu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calmars côtiers de la criée d'Erquy, l’instabilité des prix pour le mois de juin 2026 est plus importante que celle observée en juin de 2021 à 2025, ce qui signifie que le risque prix des producteurs a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calmars côtiers de la criée d'Erquy, en juin 2026 comparé aux mois de juin de 2021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896219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Fécamp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571448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juin 2026 comparé aux mois de juin de 2021 à 2025, le nombre d’acheteurs est un peu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28314081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juin 2026 comparé aux mois de juin de 2021 à 2025, le nombre d’acheteurs est similaire, le nombre de transactions est beaucoup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Fécamp,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Fécamp, en juin 2026 comparé aux mois de juin de 2021 à 2025, le nombre d’acheteurs est un peu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bouclée de la criée de Fécamp,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bouclée de la criée de Fécamp, en juin 2026 comparé aux mois de juin de 2021 à 2025, le nombre d’acheteurs est plus important,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96193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Granville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juin 2026 comparé aux mois de juin de 2021 à 2025, le nombre d’acheteurs est plus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juin 2026 est plus importante que celle observée en juin de 2021 à 2025, ce qui signifie que le risque prix des producteurs a augmenté.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juin 2026 comparé aux mois de juin de 2021 à 2025, le nombre d’acheteurs est un peu moins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30579916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Granville, l’instabilité des prix pour le mois de juin 2026 est beaucoup moins importante que celle observée en juin de 2021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Granville, en juin 2026 comparé aux mois de juin de 2021 à 2025, le nombre d’acheteurs est un peu plus important, le nombre de transactions est un peu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l'amande de la criée de Granville,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l'amande de la criée de Granville, en juin 2026 comparé aux mois de juin de 2021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homard de la criée de Granville, l’instabilité des prix pour le mois de juin 2026 est beaucoup moins importante que celle observée en juin de 2021 à 2025, ce qui signifie que le risque prix des producteurs a fortement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homard de la criée de Granville, en juin 2026 comparé aux mois de juin de 2021 à 2025, le nombre d’acheteurs est similaire,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86354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Roscoff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114194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juin 2026 comparé aux mois de juin de 2021 à 2025, le nombre d’acheteurs est similaire, le nombre de transactions est un peu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291213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Roscoff,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Roscoff, en juin 2026 comparé aux mois de juin de 2021 à 2025, le nombre d’acheteurs est un peu moins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turbot de la criée de Roscoff, l’instabilité des prix pour le mois de juin 2026 est moins importante que celle observée en juin de 2021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turbot de la criée de Roscoff, en juin 2026 comparé aux mois de juin de 2021 à 2025, le nombre d’acheteurs est un peu moins important, le nombre de transactions est similaire.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Roscoff, l’instabilité des prix pour le mois de juin 2026 est un peu plus importante que celle observée en juin de 2021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Roscoff, en juin 2026 comparé aux mois de juin de 2021 à 2025, le nombre d’acheteurs est similaire, le nombre de transactions est un peu plus important. De plus, la concurrence a diminué, ce qui signifie que le pouvoir de marché des gros acheteurs a augmenté.</a:t>
            </a:r>
          </a:p>
        </p:txBody>
      </p:sp>
    </p:spTree>
    <p:extLst>
      <p:ext uri="{BB962C8B-B14F-4D97-AF65-F5344CB8AC3E}">
        <p14:creationId xmlns:p14="http://schemas.microsoft.com/office/powerpoint/2010/main" val="2760563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 Malo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juin 2026 comparé aux mois de juin de 2021 à 2025, le nombre d’acheteurs est beaucoup moins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691025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Saint Malo,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Saint Malo, en juin 2026 comparé aux mois de juin de 2021 à 2025, le nombre d’acheteurs est beaucoup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rouget de roche de la criée de Saint Malo, l’instabilité des prix pour le mois de juin 2026 est beaucoup moins importante que celle observée en juin de 2021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rouget de roche de la criée de Saint Malo, en juin 2026 comparé aux mois de juin de 2021 à 2025, le nombre d’acheteurs est plus important,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brunette de la criée de Saint Malo, l’instabilité des prix pour le mois de juin 2026 est un peu plus importante que celle observée en juin de 2021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brunette de la criée de Saint Malo, en juin 2026 comparé aux mois de juin de 2021 à 2025, le nombre d’acheteurs est beaucoup plus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479069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Saint-quay-portrieux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juin 2026 comparé aux mois de juin de 2021 à 2025, le nombre d’acheteurs est similaire,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86351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juin 2026 comparé aux mois de juin de 2021 à 2025, le nombre d’acheteurs est beaucoup plus important,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juin 2026 comparé aux mois de juin de 2021 à 2025, le nombre d’acheteurs est plus important, le nombre de transactions est un peu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juin 2026 comparé aux mois de juin de 2021 à 2025, le nombre d’acheteurs est beaucoup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Saint-quay-portrieux,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Saint-quay-portrieux, en juin 2026 comparé aux mois de juin de 2021 à 2025, le nombre d’acheteurs est beaucoup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 Saint-quay-portrieux, l’instabilité des prix pour le mois de juin 2026 est beaucoup plus importante que celle observée en juin de 2021 à 2025, ce qui signifie que le risque prix des producteurs a fortement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 Saint-quay-portrieux, en juin 2026 comparé aux mois de juin de 2021 à 2025, le nombre d’acheteurs est similaire, le nombre de transactions est beaucoup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Saint-quay-portrieux,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Saint-quay-portrieux, en juin 2026 comparé aux mois de juin de 2021 à 2025, le nombre d’acheteurs est un peu plus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4886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de Port en Bessin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5435519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juin 2026 est un peu moins importante que celle observée en juin de 2021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juin 2026 comparé aux mois de juin de 2021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4914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raie bouclée de la criée de Port en Bessin, l’instabilité des prix pour le mois de juin 2026 est similaire que celle observée en juin de 2021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raie bouclée de la criée de Port en Bessin, en juin 2026 comparé aux mois de juin de 2021 à 2025, le nombre d’acheteurs est un peu moins important, le nombre de transactions est un peu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Port en Bessin, l’instabilité des prix pour le mois de juin 2026 est beaucoup moins importante que celle observée en juin de 2021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Port en Bessin, en juin 2026 comparé aux mois de juin de 2021 à 2025, le nombre d’acheteurs est similaire,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Port en Bessin, l’instabilité des prix pour le mois de juin 2026 est similaire que celle observée en juin de 2021 à 2025, ce qui signifie que le risque prix des producteurs est inchangé.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Port en Bessin, en juin 2026 comparé aux mois de juin de 2021 à 2025, le nombre d’acheteurs est un peu plus important,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817652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l’ensemble des criées de Méditerranée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283263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juin 2026 est similaire que celle observée en juin de 2021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juin 2026 comparé aux mois de juin de 2021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4125865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juin 2026 est moins importante que celle observée en juin de 2021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juin 2026 comparé aux mois de juin de 2021 à 2025, le nombre d’acheteurs est similaire,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juin 2026 est un peu plus importante que celle observée en juin de 2021 à 2025, ce qui signifie que le risque prix des producteurs a légèrement augmenté.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juin 2026 comparé aux mois de juin de 2021 à 2025, le nombre d’acheteurs est un peu moins important, le nombre de transactions est un peu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l’ensemble des criées de Méditerranée, l’instabilité des prix pour le mois de juin 2026 est un peu moins importante que celle observée en juin de 2021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l’ensemble des criées de Méditerranée, en juin 2026 comparé aux mois de juin de 2021 à 2025, le nombre d’acheteurs est similaire,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897912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6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6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6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6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Juin</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juin 2026, l'indice de ventes en valeur  de la criée du Grau d'agde est supérieur à celui de la période de référence (2021).</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juin 2026 est similaire que celle observée en juin de 2021 à 2025, ce qui signifie que le risque prix des producteurs est inchangé.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juin 2026 comparé aux mois de juin de 2021 à 2025, le nombre d’acheteurs est similaire,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1380458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du Grau d'agde, l’instabilité des prix pour le mois de juin 2026 est un peu moins importante que celle observée en juin de 2021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du Grau d'agde, en juin 2026 comparé aux mois de juin de 2021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du Grau d'agde, l’instabilité des prix pour le mois de juin 2026 est un peu moins importante que celle observée en juin de 2021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du Grau d'agde, en juin 2026 comparé aux mois de juin de 2021 à 2025, le nombre d’acheteurs est similaire, le nombre de transactions est beaucoup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du Grau d'agde, l’instabilité des prix pour le mois de juin 2026 est beaucoup plus importante que celle observée en juin de 2021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du Grau d'agde, en juin 2026 comparé aux mois de juin de 2021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14964059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TotalTime>
  <Words>27889</Words>
  <Application>Microsoft Office PowerPoint</Application>
  <PresentationFormat>Format A4 (210 x 297 mm)</PresentationFormat>
  <Paragraphs>862</Paragraphs>
  <Slides>108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108</vt:i4>
      </vt:variant>
    </vt:vector>
  </HeadingPairs>
  <TitlesOfParts>
    <vt:vector size="11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58</cp:revision>
  <dcterms:created xsi:type="dcterms:W3CDTF">2025-01-07T08:04:05Z</dcterms:created>
  <dcterms:modified xsi:type="dcterms:W3CDTF">2026-07-09T09:44:27Z</dcterms:modified>
</cp:coreProperties>
</file>