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20/04/2026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20/04/2026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20/04/2026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20/04/2026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sv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2" name="Image 1">
            <a:extLst>
              <a:ext uri="{FF2B5EF4-FFF2-40B4-BE49-F238E27FC236}">
                <a16:creationId xmlns:a16="http://schemas.microsoft.com/office/drawing/2014/main" id="{C37B2C3D-C270-A5AF-A086-413D2FFEB7AC}"/>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7F3E433F-61EF-0178-9E7B-B931E405A8D8}"/>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Merl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Merl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Merl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Merl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merlu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juin 2026 est similaire que celle observée en juin de 2021 à 2025, ce qui signifie que le risque prix des producteurs est inchangé.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juin 2026 comparé aux mois de juin de 2021 à 2025, le nombre d’acheteurs est similaire, le nombre de transactions est un peu moins important.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Ba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Ba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Ba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Ba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bar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juin 2026 est beaucoup plus importante que celle observée en juin de 2021 à 2025, ce qui signifie que le risque prix des producteurs a fortement augmenté.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juin 2026 comparé aux mois de juin de 2021 à 2025, le nombre d’acheteurs est similaire, le nombre de transactions est similaire.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Pieuvr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Pieuvr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Pieuvr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Pieuvr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pieuvre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T.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juin 2026 est beaucoup moins importante que celle observée en juin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juin 2026 comparé aux mois de juin de 2021 à 2025, le nombre d’acheteurs est un peu plus important, le nombre de transactions est un peu plus important. De plus, la concurrence a légèrement diminué, ce qui signifie que le pouvoir de marché des gros acheteurs a légèrement augmenté.</a:t>
            </a:r>
          </a:p>
        </p:txBody>
      </p:sp>
      <p:pic>
        <p:nvPicPr>
          <p:cNvPr id="10" name="Picture 9" descr="Caractéristiques_intensité_OCT.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Langousti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Langousti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Langousti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Langousti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Langoustine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langoustine est inférieur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NEP.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langoustine, l’instabilité des prix pour le mois de juin 2026 est un peu moins importante que celle observée en juin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langoustine, en juin 2026 comparé aux mois de juin de 2021 à 2025, le nombre d’acheteurs est un peu moins important, le nombre de transactions est beaucoup moins important. De plus, la concurrence est inchangé, ce qui signifie que le pouvoir de marché des gros acheteurs est inchangée.</a:t>
            </a:r>
          </a:p>
        </p:txBody>
      </p:sp>
      <p:pic>
        <p:nvPicPr>
          <p:cNvPr id="10" name="Picture 9" descr="Caractéristiques_intensité_NEP.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Langoustine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Seich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Seich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Seich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Seich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seiche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juin 2026 est moins importante que celle observée en juin de 2021 à 2025, ce qui signifie que le risque prix des producteurs a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juin 2026 comparé aux mois de juin de 2021 à 2025, le nombre d’acheteurs est un peu plus important, le nombre de transactions est un peu plus important. De plus, la concurrence est inchangé, ce qui signifie que le pouvoir de marché des gros acheteurs est inchangée.</a:t>
            </a:r>
          </a:p>
        </p:txBody>
      </p:sp>
      <p:pic>
        <p:nvPicPr>
          <p:cNvPr id="10" name="Picture 9" descr="Caractéristiques_intensité_CT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522000"/>
          </a:xfrm>
          <a:prstGeom prst="rect">
            <a:avLst/>
          </a:prstGeom>
          <a:noFill/>
        </p:spPr>
        <p:txBody>
          <a:bodyPr wrap="square">
            <a:spAutoFit/>
          </a:bodyPr>
          <a:lstStyle/>
          <a:p>
            <a:pPr>
              <a:defRPr sz="1700"/>
            </a:pPr>
            <a:r>
              <a:t>Comparaison de l’indice de ventes en valeur à la fin du mois de Juin 2026, par rapport à celui de la période de référence (2021) selon les strates</a:t>
            </a:r>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Bucc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Bucc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Bucc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Bucc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buccin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juin 2026 est beaucoup moins importante que celle observée en juin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juin 2026 comparé aux mois de juin de 2021 à 2025, le nombre d’acheteurs est un peu moins important, le nombre de transactions est plus important. De plus, la concurrence a fortement augmenté, ce qui signifie que le pouvoir de marché des gros acheteurs a fortement diminué.</a:t>
            </a:r>
          </a:p>
        </p:txBody>
      </p:sp>
      <p:pic>
        <p:nvPicPr>
          <p:cNvPr id="10" name="Picture 9" descr="Caractéristiques_intensité_WH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Calmars côtier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Calmars côtier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Calmars côtier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Calmars côtier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du calmars côtiers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juin 2026 est un peu plus importante que celle observée en juin de 2021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juin 2026 comparé aux mois de juin de 2021 à 2025, le nombre d’acheteurs est similaire, le nombre de transactions est beaucoup plus important. De plus, la concurrence a augmenté, ce qui signifie que le pouvoir de marché des gros acheteurs a diminué.</a:t>
            </a:r>
          </a:p>
        </p:txBody>
      </p:sp>
      <p:pic>
        <p:nvPicPr>
          <p:cNvPr id="10" name="Picture 9" descr="Caractéristiques_intensité_SQ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Anchois.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Anchois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Anchois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Anchois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Anchois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l'anchois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ANE.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l'anchois, l’instabilité des prix pour le mois de juin 2026 est beaucoup plus importante que celle observée en juin de 2021 à 2025, ce qui signifie que le risque prix des producteurs a fortement augmenté.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l'anchois, en juin 2026 comparé aux mois de juin de 2021 à 2025, le nombre d’acheteurs est un peu plus important, le nombre de transactions est beaucoup plus important. De plus, la concurrence est inchangé, ce qui signifie que le pouvoir de marché des gros acheteurs est inchangée.</a:t>
            </a:r>
          </a:p>
        </p:txBody>
      </p:sp>
      <p:pic>
        <p:nvPicPr>
          <p:cNvPr id="10" name="Picture 9" descr="Caractéristiques_intensité_AN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Anchois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03446" y="7912285"/>
            <a:ext cx="3260140" cy="1404368"/>
          </a:xfrm>
          <a:prstGeom prst="rect">
            <a:avLst/>
          </a:prstGeom>
        </p:spPr>
      </p:pic>
      <p:pic>
        <p:nvPicPr>
          <p:cNvPr id="7" name="Picture 6" descr="Resultat 2026_06_France.png"/>
          <p:cNvPicPr>
            <a:picLocks noChangeAspect="1"/>
          </p:cNvPicPr>
          <p:nvPr/>
        </p:nvPicPr>
        <p:blipFill>
          <a:blip r:embed="rId4"/>
          <a:srcRect t="12000" b="5000" r="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juin 2026, l’indice national de ventes en valeur est supérieur à celui de la période de référence (2021).</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Juin</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juin 2026 est similaire que celle observée en juin de 2021 à 2025, ce qui signifie que le risque prix des producteurs est inchangé.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juin 2026 comparé aux mois de juin de 2021 à 2025, le nombre d’acheteurs est similaire, le nombre de transactions est un peu moins important.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So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So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So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So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sole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juin 2026 est similaire que celle observée en juin de 2021 à 2025, ce qui signifie que le risque prix des producteurs est inchangé.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juin 2026 comparé aux mois de juin de 2021 à 2025, le nombre d’acheteurs est un peu moins important, le nombre de transactions est moins important. De plus, la concurrence a légèrement diminué, ce qui signifie que le pouvoir de marché des gros acheteurs a légèrement augmenté.</a:t>
            </a:r>
          </a:p>
        </p:txBody>
      </p:sp>
      <p:pic>
        <p:nvPicPr>
          <p:cNvPr id="10" name="Picture 9" descr="Caractéristiques_intensité_SO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6_Baudroi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11" name="Picture 10" descr="Resultat 2026_06_Baudroi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12" name="Picture 11" descr="Resultat 2026_06_Baudroi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3" name="Picture 12" descr="Resultat 2026_06_Baudroi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Juin</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la baudroie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t="20000" b="25000" l="1000" r="1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juin 2026 est un peu moins importante que celle observée en juin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juin 2026 comparé aux mois de juin de 2021 à 2025, le nombre d’acheteurs est un peu moins important, le nombre de transactions est moins important.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371</Words>
  <Application>Microsoft Office PowerPoint</Application>
  <PresentationFormat>Format A4 (210 x 297 mm)</PresentationFormat>
  <Paragraphs>24</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55</cp:revision>
  <dcterms:created xsi:type="dcterms:W3CDTF">2025-01-07T08:04:05Z</dcterms:created>
  <dcterms:modified xsi:type="dcterms:W3CDTF">2026-04-20T14:24:29Z</dcterms:modified>
</cp:coreProperties>
</file>