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270" r:id="rId35"/>
    <p:sldId id="283" r:id="rId36"/>
    <p:sldId id="303" r:id="rId37"/>
    <p:sldId id="269" r:id="rId38"/>
    <p:sldId id="284" r:id="rId39"/>
    <p:sldId id="304" r:id="rId40"/>
    <p:sldId id="259" r:id="rId41"/>
    <p:sldId id="285" r:id="rId42"/>
    <p:sldId id="305" r:id="rId43"/>
    <p:sldId id="260" r:id="rId44"/>
    <p:sldId id="286" r:id="rId45"/>
    <p:sldId id="306" r:id="rId46"/>
    <p:sldId id="261" r:id="rId47"/>
    <p:sldId id="287" r:id="rId48"/>
    <p:sldId id="307" r:id="rId49"/>
    <p:sldId id="262" r:id="rId50"/>
    <p:sldId id="288" r:id="rId51"/>
    <p:sldId id="308" r:id="rId52"/>
    <p:sldId id="263" r:id="rId53"/>
    <p:sldId id="289" r:id="rId54"/>
    <p:sldId id="309" r:id="rId55"/>
    <p:sldId id="264" r:id="rId56"/>
    <p:sldId id="290" r:id="rId57"/>
    <p:sldId id="310" r:id="rId58"/>
    <p:sldId id="271" r:id="rId59"/>
    <p:sldId id="293" r:id="rId60"/>
    <p:sldId id="313" r:id="rId61"/>
    <p:sldId id="273" r:id="rId62"/>
    <p:sldId id="295" r:id="rId63"/>
    <p:sldId id="315" r:id="rId64"/>
    <p:sldId id="275" r:id="rId65"/>
    <p:sldId id="297" r:id="rId66"/>
    <p:sldId id="317" r:id="rId67"/>
    <p:sldId id="358" r:id="rId68"/>
    <p:sldId id="359" r:id="rId69"/>
    <p:sldId id="360"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276" r:id="rId92"/>
    <p:sldId id="318" r:id="rId93"/>
    <p:sldId id="319" r:id="rId94"/>
    <p:sldId id="277" r:id="rId95"/>
    <p:sldId id="299" r:id="rId96"/>
    <p:sldId id="320" r:id="rId97"/>
    <p:sldId id="278" r:id="rId98"/>
    <p:sldId id="300" r:id="rId99"/>
    <p:sldId id="321" r:id="rId100"/>
    <p:sldId id="279" r:id="rId101"/>
    <p:sldId id="301" r:id="rId102"/>
    <p:sldId id="322" r:id="rId103"/>
    <p:sldId id="280" r:id="rId104"/>
    <p:sldId id="302" r:id="rId105"/>
    <p:sldId id="323" r:id="rId10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4660"/>
  </p:normalViewPr>
  <p:slideViewPr>
    <p:cSldViewPr snapToGrid="0">
      <p:cViewPr varScale="1">
        <p:scale>
          <a:sx n="70" d="100"/>
          <a:sy n="70" d="100"/>
        </p:scale>
        <p:origin x="334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08/10/2026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08/10/2026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08/10/2026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08/10/2026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8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2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5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4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5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5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6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6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6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6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85.png"/><Relationship Id="rId5" Type="http://schemas.openxmlformats.org/officeDocument/2006/relationships/image" Target="../media/image184.png"/><Relationship Id="rId4" Type="http://schemas.openxmlformats.org/officeDocument/2006/relationships/image" Target="../media/image183.png"/></Relationships>
</file>

<file path=ppt/slides/_rels/slide7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9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7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0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7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8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8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223.png"/></Relationships>
</file>

<file path=ppt/slides/_rels/slide8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89.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s>
</file>

<file path=ppt/slides/_rels/slide92.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95.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98.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png"/></Relationships>
</file>

<file path=ppt/slides/_rels/slide101.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3.png"/><Relationship Id="rId5" Type="http://schemas.openxmlformats.org/officeDocument/2006/relationships/image" Target="../media/image272.png"/><Relationship Id="rId4" Type="http://schemas.openxmlformats.org/officeDocument/2006/relationships/image" Target="../media/image271.png"/></Relationships>
</file>

<file path=ppt/slides/_rels/slide104.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par Façade</a:t>
            </a:r>
          </a:p>
        </p:txBody>
      </p:sp>
      <p:pic>
        <p:nvPicPr>
          <p:cNvPr id="2" name="Image 1">
            <a:extLst>
              <a:ext uri="{FF2B5EF4-FFF2-40B4-BE49-F238E27FC236}">
                <a16:creationId xmlns:a16="http://schemas.microsoft.com/office/drawing/2014/main" id="{07E66A5D-2261-D5B6-ECC7-2EFE5348B015}"/>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D97865D1-EF4C-0AB4-7B4C-074C83F4FA42}"/>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6610A7-7C41-4C8F-8F7D-12E9ED124551}"/>
              </a:ext>
            </a:extLst>
          </p:cNvPr>
          <p:cNvSpPr txBox="1"/>
          <p:nvPr/>
        </p:nvSpPr>
        <p:spPr>
          <a:xfrm>
            <a:off x="0" y="0"/>
            <a:ext cx="6858000" cy="400110"/>
          </a:xfrm>
          <a:prstGeom prst="rect">
            <a:avLst/>
          </a:prstGeom>
          <a:solidFill>
            <a:schemeClr val="bg2"/>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351E8DBA-BEE1-481B-B9A5-79A99D96995A}"/>
              </a:ext>
            </a:extLst>
          </p:cNvPr>
          <p:cNvSpPr txBox="1"/>
          <p:nvPr/>
        </p:nvSpPr>
        <p:spPr>
          <a:xfrm>
            <a:off x="1473200" y="-30778"/>
            <a:ext cx="3911600" cy="461665"/>
          </a:xfrm>
          <a:prstGeom prst="rect">
            <a:avLst/>
          </a:prstGeom>
          <a:noFill/>
        </p:spPr>
        <p:txBody>
          <a:bodyPr wrap="square" rtlCol="0">
            <a:spAutoFit/>
          </a:bodyPr>
          <a:lstStyle/>
          <a:p>
            <a:pPr algn="ctr"/>
            <a:r>
              <a:rPr lang="fr-FR" sz="2400" dirty="0"/>
              <a:t>Synthèse</a:t>
            </a:r>
          </a:p>
        </p:txBody>
      </p:sp>
      <p:pic>
        <p:nvPicPr>
          <p:cNvPr id="5" name="Image 4">
            <a:extLst>
              <a:ext uri="{FF2B5EF4-FFF2-40B4-BE49-F238E27FC236}">
                <a16:creationId xmlns:a16="http://schemas.microsoft.com/office/drawing/2014/main" id="{B70A5268-40B8-43DA-9E9D-3BD77FF1DD30}"/>
              </a:ext>
            </a:extLst>
          </p:cNvPr>
          <p:cNvPicPr>
            <a:picLocks noChangeAspect="1"/>
          </p:cNvPicPr>
          <p:nvPr/>
        </p:nvPicPr>
        <p:blipFill>
          <a:blip r:embed="rId2"/>
          <a:stretch>
            <a:fillRect/>
          </a:stretch>
        </p:blipFill>
        <p:spPr bwMode="auto">
          <a:xfrm>
            <a:off x="4802658" y="8686283"/>
            <a:ext cx="2055342" cy="1102740"/>
          </a:xfrm>
          <a:prstGeom prst="rect">
            <a:avLst/>
          </a:prstGeom>
        </p:spPr>
      </p:pic>
      <p:sp>
        <p:nvSpPr>
          <p:cNvPr id="6" name="Rectangle 5">
            <a:extLst>
              <a:ext uri="{FF2B5EF4-FFF2-40B4-BE49-F238E27FC236}">
                <a16:creationId xmlns:a16="http://schemas.microsoft.com/office/drawing/2014/main" id="{72ACFF33-A1E9-4553-BC78-69FA09B98D46}"/>
              </a:ext>
            </a:extLst>
          </p:cNvPr>
          <p:cNvSpPr/>
          <p:nvPr/>
        </p:nvSpPr>
        <p:spPr>
          <a:xfrm>
            <a:off x="278409" y="469062"/>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7" name="ZoneTexte 7">
            <a:extLst>
              <a:ext uri="{FF2B5EF4-FFF2-40B4-BE49-F238E27FC236}">
                <a16:creationId xmlns:a16="http://schemas.microsoft.com/office/drawing/2014/main" id="{D527B190-523F-4C5F-BD9E-E938B55BD2A9}"/>
              </a:ext>
            </a:extLst>
          </p:cNvPr>
          <p:cNvSpPr txBox="1"/>
          <p:nvPr/>
        </p:nvSpPr>
        <p:spPr>
          <a:xfrm>
            <a:off x="333000" y="469062"/>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pic>
        <p:nvPicPr>
          <p:cNvPr id="8" name="Picture 7" descr="table_stylized.png"/>
          <p:cNvPicPr>
            <a:picLocks noChangeAspect="1"/>
          </p:cNvPicPr>
          <p:nvPr/>
        </p:nvPicPr>
        <p:blipFill>
          <a:blip r:embed="rId3"/>
          <a:srcRect t="25000" b="25000"/>
          <a:stretch>
            <a:fillRect/>
          </a:stretch>
        </p:blipFill>
        <p:spPr>
          <a:xfrm>
            <a:off x="0" y="3198624"/>
            <a:ext cx="4802400" cy="1461599"/>
          </a:xfrm>
          <a:prstGeom prst="rect">
            <a:avLst/>
          </a:prstGeom>
        </p:spPr>
      </p:pic>
      <p:sp>
        <p:nvSpPr>
          <p:cNvPr id="9" name="TextBox 8"/>
          <p:cNvSpPr txBox="1"/>
          <p:nvPr/>
        </p:nvSpPr>
        <p:spPr>
          <a:xfrm>
            <a:off x="334800" y="2376320"/>
            <a:ext cx="6192000" cy="522000"/>
          </a:xfrm>
          <a:prstGeom prst="rect">
            <a:avLst/>
          </a:prstGeom>
          <a:noFill/>
        </p:spPr>
        <p:txBody>
          <a:bodyPr wrap="square">
            <a:spAutoFit/>
          </a:bodyPr>
          <a:lstStyle/>
          <a:p>
            <a:pPr>
              <a:defRPr sz="1700"/>
            </a:pPr>
            <a:r>
              <a:rPr dirty="0" err="1"/>
              <a:t>Comparaison</a:t>
            </a:r>
            <a:r>
              <a:rPr dirty="0"/>
              <a:t> de </a:t>
            </a:r>
            <a:r>
              <a:rPr dirty="0" err="1"/>
              <a:t>l’indice</a:t>
            </a:r>
            <a:r>
              <a:rPr dirty="0"/>
              <a:t> de ventes </a:t>
            </a:r>
            <a:r>
              <a:rPr dirty="0" err="1"/>
              <a:t>en</a:t>
            </a:r>
            <a:r>
              <a:rPr dirty="0"/>
              <a:t> </a:t>
            </a:r>
            <a:r>
              <a:rPr dirty="0" err="1"/>
              <a:t>valeur</a:t>
            </a:r>
            <a:r>
              <a:rPr dirty="0"/>
              <a:t> à la fin du </a:t>
            </a:r>
            <a:r>
              <a:rPr dirty="0" err="1"/>
              <a:t>mois</a:t>
            </a:r>
            <a:r>
              <a:rPr dirty="0"/>
              <a:t> de </a:t>
            </a:r>
            <a:r>
              <a:rPr dirty="0" err="1"/>
              <a:t>Septembre</a:t>
            </a:r>
            <a:r>
              <a:rPr dirty="0"/>
              <a:t> 2026, par rapport à </a:t>
            </a:r>
            <a:r>
              <a:rPr dirty="0" err="1"/>
              <a:t>celui</a:t>
            </a:r>
            <a:r>
              <a:rPr dirty="0"/>
              <a:t> de la </a:t>
            </a:r>
            <a:r>
              <a:rPr dirty="0" err="1"/>
              <a:t>période</a:t>
            </a:r>
            <a:r>
              <a:rPr dirty="0"/>
              <a:t> de </a:t>
            </a:r>
            <a:r>
              <a:rPr dirty="0" err="1"/>
              <a:t>référence</a:t>
            </a:r>
            <a:r>
              <a:rPr dirty="0"/>
              <a:t> (2021) </a:t>
            </a:r>
            <a:r>
              <a:rPr dirty="0" err="1"/>
              <a:t>selon</a:t>
            </a:r>
            <a:r>
              <a:rPr dirty="0"/>
              <a:t> les </a:t>
            </a:r>
            <a:r>
              <a:rPr dirty="0" err="1"/>
              <a:t>strates</a:t>
            </a:r>
            <a:endParaRPr dirty="0"/>
          </a:p>
        </p:txBody>
      </p:sp>
      <p:pic>
        <p:nvPicPr>
          <p:cNvPr id="10" name="Picture 9" descr="table_stylized.png"/>
          <p:cNvPicPr>
            <a:picLocks noChangeAspect="1"/>
          </p:cNvPicPr>
          <p:nvPr/>
        </p:nvPicPr>
        <p:blipFill>
          <a:blip r:embed="rId4"/>
          <a:stretch>
            <a:fillRect/>
          </a:stretch>
        </p:blipFill>
        <p:spPr>
          <a:xfrm>
            <a:off x="0" y="4507375"/>
            <a:ext cx="4802400" cy="5398625"/>
          </a:xfrm>
          <a:prstGeom prst="rect">
            <a:avLst/>
          </a:prstGeom>
        </p:spPr>
      </p:pic>
    </p:spTree>
    <p:extLst>
      <p:ext uri="{BB962C8B-B14F-4D97-AF65-F5344CB8AC3E}">
        <p14:creationId xmlns:p14="http://schemas.microsoft.com/office/powerpoint/2010/main" val="4200780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817759"/>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p>
          <a:p>
            <a:pPr algn="just">
              <a:lnSpc>
                <a:spcPct val="107000"/>
              </a:lnSpc>
              <a:spcAft>
                <a:spcPts val="800"/>
              </a:spcAft>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p>
          <a:p>
            <a:pPr algn="just">
              <a:lnSpc>
                <a:spcPct val="107000"/>
              </a:lnSpc>
              <a:spcAft>
                <a:spcPts val="800"/>
              </a:spcAft>
            </a:pP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olfe de Gascog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olfe de Gascog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olfe de Gascog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olfe de Gascog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du Golfe de Gascogne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4009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du Golfe de Gascogne, l’instabilité des prix pour le mois de septembre 2026 est similaire que celle observée en septembre de 2021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du Golfe de Gascogne, en septembre 2026 comparé aux mois de septembre de 2021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103200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l’ensemble des criées du Golfe de Gascogne, l’instabilité des prix pour le mois de septembre 2026 est similaire que celle observée en septembre de 2021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l’ensemble des criées du Golfe de Gascogne, en septembre 2026 comparé aux mois de septembre de 2021 à 2025, le nombre d’acheteurs est similaire, le nombre de transactions est un peu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l’ensemble des criées du Golfe de Gascogne, l’instabilité des prix pour le mois de septembre 2026 est un peu moins importante que celle observée en septembre de 2021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l’ensemble des criées du Golfe de Gascogne, en septembre 2026 comparé aux mois de septembre de 2021 à 2025, le nombre d’acheteurs est similaire, le nombre de transactions est similaire.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l’ensemble des criées du Golfe de Gascogne, l’instabilité des prix pour le mois de septembre 2026 est moins importante que celle observée en septembre de 2021 à 2025, ce qui signifie que le risque prix des producteurs a diminué.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l’ensemble des criées du Golfe de Gascogne, en septembre 2026 comparé aux mois de septembre de 2021 à 2025, le nombre d’acheteurs est similaire,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211317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Arcach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Arcach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Arcach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Arcach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d'Arcachon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31538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d'Arcachon,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d'Arcachon, en septembre 2026 comparé aux mois de septembre de 2021 à 2025, le nombre d’acheteurs est plus important, le nombre de transactions est beaucoup plus important. De plus, la concurrence a diminué, ce qui signifie que le pouvoir de marché des gros acheteurs a augmenté.</a:t>
            </a:r>
          </a:p>
        </p:txBody>
      </p:sp>
    </p:spTree>
    <p:extLst>
      <p:ext uri="{BB962C8B-B14F-4D97-AF65-F5344CB8AC3E}">
        <p14:creationId xmlns:p14="http://schemas.microsoft.com/office/powerpoint/2010/main" val="100931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d'Arcachon, l’instabilité des prix pour le mois de septembre 2026 est un peu plus importante que celle observée en septembre de 2021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d'Arcachon, en septembre 2026 comparé aux mois de septembre de 2021 à 2025, le nombre d’acheteurs est un peu plus important, le nombre de transactions est beaucoup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la criée d'Arcachon,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la criée d'Arcachon, en septembre 2026 comparé aux mois de septembre de 2021 à 2025, le nombre d’acheteurs est beaucoup plus important,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d'Arcachon,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d'Arcachon, en septembre 2026 comparé aux mois de septembre de 2021 à 2025, le nombre d’acheteurs est beaucoup plus important, le nombre de transactions est beaucoup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89117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Audier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Audier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Audier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Audier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d'Audierne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4129321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d'Audierne,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d'Audierne, en septembre 2026 comparé aux mois de septembre de 2021 à 2025, le nombre d’acheteurs est plus important, le nombre de transactions est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81031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d'Audierne,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d'Audierne, en septembre 2026 comparé aux mois de septembre de 2021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d'Audierne,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d'Audierne, en septembre 2026 comparé aux mois de septembre de 2021 à 2025, le nombre d’acheteurs est beaucoup plus important, le nombre de transactions est beaucoup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jaune de la criée d'Audierne,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jaune de la criée d'Audierne, en septembre 2026 comparé aux mois de septembre de 2021 à 2025, le nombre d’acheteurs est plus important, le nombre de transactions est similaire. De plus, la concurrence a fortement diminué, ce qui signifie que le pouvoir de marché des gros acheteurs a fortement augmenté.</a:t>
            </a:r>
          </a:p>
        </p:txBody>
      </p:sp>
    </p:spTree>
    <p:extLst>
      <p:ext uri="{BB962C8B-B14F-4D97-AF65-F5344CB8AC3E}">
        <p14:creationId xmlns:p14="http://schemas.microsoft.com/office/powerpoint/2010/main" val="257724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oncarneau.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oncarneau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oncarneau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oncarneau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Concarneau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693881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Concarneau,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Concarneau, en septembre 2026 comparé aux mois de septembre de 2021 à 2025, le nombre d’acheteurs est similaire, le nombre de transactions est plus important. De plus, la concurrence est inchangé, ce qui signifie que le pouvoir de marché des gros acheteurs est inchangée.</a:t>
            </a:r>
          </a:p>
        </p:txBody>
      </p:sp>
    </p:spTree>
    <p:extLst>
      <p:ext uri="{BB962C8B-B14F-4D97-AF65-F5344CB8AC3E}">
        <p14:creationId xmlns:p14="http://schemas.microsoft.com/office/powerpoint/2010/main" val="810727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Concarneau,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Concarneau, en septembre 2026 comparé aux mois de septembre de 2021 à 2025, le nombre d’acheteurs est un peu moins important,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langoustine de la criée de Concarneau,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langoustine de la criée de Concarneau, en septembre 2026 comparé aux mois de septembre de 2021 à 2025, le nombre d’acheteurs est un peu moins important,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dorade royale de la criée de Concarneau, l’instabilité des prix pour le mois de septembre 2026 est beaucoup moins importante que celle observée en septembre de 2021 à 2025, ce qui signifie que le risque prix des producteurs a fortement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dorade royale de la criée de Concarneau, en septembre 2026 comparé aux mois de septembre de 2021 à 2025, le nombre d’acheteurs est un peu plus important, le nombre de transactions est similaire. De plus, la concurrence a diminué, ce qui signifie que le pouvoir de marché des gros acheteurs a augmenté.</a:t>
            </a:r>
          </a:p>
        </p:txBody>
      </p:sp>
    </p:spTree>
    <p:extLst>
      <p:ext uri="{BB962C8B-B14F-4D97-AF65-F5344CB8AC3E}">
        <p14:creationId xmlns:p14="http://schemas.microsoft.com/office/powerpoint/2010/main" val="3496614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roisi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roisi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roisi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roisi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Croisic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02066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Croisic, l’instabilité des prix pour le mois de septembre 2026 est un peu plus importante que celle observée en septembre de 2021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Croisic, en septembre 2026 comparé aux mois de septembre de 2021 à 2025, le nombre d’acheteurs est similaire,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197435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la criée du Croisic, l’instabilité des prix pour le mois de septembre 2026 est un peu moins importante que celle observée en septembre de 2021 à 2025, ce qui signifie que le risque prix des producteurs a légèrement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la criée du Croisic, en septembre 2026 comparé aux mois de septembre de 2021 à 2025, le nombre d’acheteurs est similaire, le nombre de transactions est similaire.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du Croisic, l’instabilité des prix pour le mois de septembre 2026 est plus importante que celle observée en septembre de 2021 à 2025, ce qui signifie que le risque prix des producteurs a augmenté.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du Croisic, en septembre 2026 comparé aux mois de septembre de 2021 à 2025, le nombre d’acheteurs est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du Croisic,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du Croisic, en septembre 2026 comparé aux mois de septembre de 2021 à 2025, le nombre d’acheteurs est plus important, le nombre de transactions est beaucoup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10078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gilles croix de vi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gilles croix de vi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gilles croix de vi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gilles croix de vi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Saint-gilles croix de vie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7400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Saint-gilles croix de vie,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Saint-gilles croix de vie, en septembre 2026 comparé aux mois de septembre de 2021 à 2025, le nombre d’acheteurs est un peu plus important, le nombre de transactions est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81104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Saint-gilles croix de vie,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Saint-gilles croix de vie, en septembre 2026 comparé aux mois de septembre de 2021 à 2025, le nombre d’acheteurs est plus important, le nombre de transactions est beaucoup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Saint-gilles croix de vie,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Saint-gilles croix de vie, en septembre 2026 comparé aux mois de septembre de 2021 à 2025, le nombre d’acheteurs est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la criée de Saint-gilles croix de vie, l’instabilité des prix pour le mois de septembre 2026 est similaire que celle observée en septembre de 2021 à 2025, ce qui signifie que le risque prix des producteurs est inchangé.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la criée de Saint-gilles croix de vie, en septembre 2026 comparé aux mois de septembre de 2021 à 2025, le nombre d’acheteurs est plus important,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392692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uilvine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uilvine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uilvine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uilvine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Guilvinec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64188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V.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Guilvinec, l’instabilité des prix pour le mois de septembre 2026 est similaire que celle observée en septembre de 2021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Guilvinec, en septembre 2026 comparé aux mois de septembre de 2021 à 2025, le nombre d’acheteurs est plus important,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1597568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V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du Guilvinec, l’instabilité des prix pour le mois de septembre 2026 est beaucoup moins importante que celle observée en septembre de 2021 à 2025, ce qui signifie que le risque prix des producteurs a fortement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du Guilvinec, en septembre 2026 comparé aux mois de septembre de 2021 à 2025, le nombre d’acheteurs est un peu plus important,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germon de la criée du Guilvinec, l’instabilité des prix pour le mois de septembre 2026 est beaucoup moins importante que celle observée en septembre de 2021 à 2025, ce qui signifie que le risque prix des producteurs a fortement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germon de la criée du Guilvinec, en septembre 2026 comparé aux mois de septembre de 2021 à 2025, le nombre d’acheteurs est moins important, le nombre de transactions est beaucoup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langoustine de la criée du Guilvinec,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langoustine de la criée du Guilvinec, en septembre 2026 comparé aux mois de septembre de 2021 à 2025, le nombre d’acheteurs est un peu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77621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Olé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Olé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Olé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Olé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d'Oleron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311473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I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d'Oleron, l’instabilité des prix pour le mois de septembre 2026 est similaire que celle observée en septembre de 2021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d'Oleron, en septembre 2026 comparé aux mois de septembre de 2021 à 2025, le nombre d’acheteurs est un peu moins important,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3565089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I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d'Oleron,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d'Oleron, en septembre 2026 comparé aux mois de septembre de 2021 à 2025, le nombre d’acheteurs est similaire, le nombre de transactions est similaire.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d'Oleron,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d'Oleron, en septembre 2026 comparé aux mois de septembre de 2021 à 2025, le nombre d’acheteurs est similaire,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d'Oleron, l’instabilité des prix pour le mois de septembre 2026 est plus importante que celle observée en septembre de 2021 à 2025, ce qui signifie que le risque prix des producteurs a augmenté.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d'Oleron, en septembre 2026 comparé aux mois de septembre de 2021 à 2025, le nombre d’acheteurs est similaire, le nombre de transactions est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416190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octud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octud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octud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octud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Loctudy est proche de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459571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Loctudy, l’instabilité des prix pour le mois de septembre 2026 est moins importante que celle observée en septembre de 2021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Loctudy, en septembre 2026 comparé aux mois de septembre de 2021 à 2025, le nombre d’acheteurs est similaire, le nombre de transactions est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431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Loctudy,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Loctudy, en septembre 2026 comparé aux mois de septembre de 2021 à 2025, le nombre d’acheteurs est un peu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la criée de Loctudy, l’instabilité des prix pour le mois de septembre 2026 est beaucoup plus importante que celle observée en septembre de 2021 à 2025, ce qui signifie que le risque prix des producteurs a fortement augmenté.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la criée de Loctudy, en septembre 2026 comparé aux mois de septembre de 2021 à 2025, le nombre d’acheteurs est un peu moins important, le nombre de transactions est un peu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Loctudy, l’instabilité des prix pour le mois de septembre 2026 est un peu moins importante que celle observée en septembre de 2021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Loctudy, en septembre 2026 comparé aux mois de septembre de 2021 à 2025, le nombre d’acheteurs est similaire, le nombre de transactions est un peu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357671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orien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orien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orien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orien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Lorient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681881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Lorient, l’instabilité des prix pour le mois de septembre 2026 est un peu moins importante que celle observée en septembre de 2021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Lorient, en septembre 2026 comparé aux mois de septembre de 2021 à 2025, le nombre d’acheteurs est un peu moins important,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424220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Lorient, l’instabilité des prix pour le mois de septembre 2026 est beaucoup moins importante que celle observée en septembre de 2021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Lorient, en septembre 2026 comparé aux mois de septembre de 2021 à 2025, le nombre d’acheteurs est similaire,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Lorient, l’instabilité des prix pour le mois de septembre 2026 est un peu moins importante que celle observée en septembre de 2021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Lorient, en septembre 2026 comparé aux mois de septembre de 2021 à 2025, le nombre d’acheteurs est un peu moins important, le nombre de transactions est un peu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langoustine de la criée de Lorient,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langoustine de la criée de Lorient, en septembre 2026 comparé aux mois de septembre de 2021 à 2025, le nombre d’acheteurs est un peu moins important, le nombre de transactions est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77662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C9159B5-036F-44DF-8F14-4E0D2FC17E6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a roch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a roch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a roch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a roch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La rochelle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58790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B9A7824-D25B-4E5C-A0DB-7FC1DD1ABF9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343346F7-15CA-41FC-8457-C5145154F0C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rochelle,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rochelle, en septembre 2026 comparé aux mois de septembre de 2021 à 2025, le nombre d’acheteurs est un peu plus important, le nombre de transactions est un peu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483354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6025E08-3DAB-40CA-8472-B278128E52C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FE807D5-250F-4BC7-BC07-6B86B7F59D3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maigre commun de la criée de La rochelle,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maigre commun de la criée de La rochelle, en septembre 2026 comparé aux mois de septembre de 2021 à 2025, le nombre d’acheteurs est plus important,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La rochelle, l’instabilité des prix pour le mois de septembre 2026 est un peu moins importante que celle observée en septembre de 2021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La rochelle, en septembre 2026 comparé aux mois de septembre de 2021 à 2025, le nombre d’acheteurs est similaire, le nombre de transactions est un peu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La rochelle, l’instabilité des prix pour le mois de septembre 2026 est similaire que celle observée en septembre de 2021 à 2025, ce qui signifie que le risque prix des producteurs est inchangé.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La rochelle, en septembre 2026 comparé aux mois de septembre de 2021 à 2025, le nombre d’acheteurs est un peu plus important, le nombre de transactions est beaucoup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4184192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es sables d'Olon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es sables d'Olon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es sables d'Olon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es sables d'Olon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des sables d olonne est proche de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S.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des sables d olonne,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des sables d olonne, en septembre 2026 comparé aux mois de septembre de 2021 à 2025, le nombre d’acheteurs est un peu moins important,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790191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S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des sables d olonne, l’instabilité des prix pour le mois de septembre 2026 est un peu plus importante que celle observée en septembre de 2021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des sables d olonne, en septembre 2026 comparé aux mois de septembre de 2021 à 2025, le nombre d’acheteurs est similaire, le nombre de transactions est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des sables d olonne, l’instabilité des prix pour le mois de septembre 2026 est plus importante que celle observée en septembre de 2021 à 2025, ce qui signifie que le risque prix des producteurs a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des sables d olonne, en septembre 2026 comparé aux mois de septembre de 2021 à 2025, le nombre d’acheteurs est plus important, le nombre de transactions est beaucoup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des sables d olonne, l’instabilité des prix pour le mois de septembre 2026 est un peu moins importante que celle observée en septembre de 2021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des sables d olonne, en septembre 2026 comparé aux mois de septembre de 2021 à 2025, le nombre d’acheteurs est un peu moins important,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308541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48E7E96-5CE3-4465-AE35-E69EFD0972B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Noirmouti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Noirmouti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Noirmouti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Noirmouti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Noirmoutier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939808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D26DE6-AFAB-4B9B-8F7C-1DAA3A78D0A2}"/>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CE91216-FDDD-4721-885A-55C1260FE1B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N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Noirmoutier, l’instabilité des prix pour le mois de septembre 2026 est similaire que celle observée en septembre de 2021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Noirmoutier, en septembre 2026 comparé aux mois de septembre de 2021 à 2025, le nombre d’acheteurs est similaire,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85328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D751498F-43FE-4C29-A5CC-F51EA7358E31}"/>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94D7BFD-1B8B-477E-9612-3385967ADFC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N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bar de la criée de Noirmoutier, l’instabilité des prix pour le mois de septembre 2026 est beaucoup moins importante que celle observée en septembre de 2021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bar de la criée de Noirmoutier, en septembre 2026 comparé aux mois de septembre de 2021 à 2025, le nombre d’acheteurs est similaire, le nombre de transactions est un peu moins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Noirmoutier, l’instabilité des prix pour le mois de septembre 2026 est similaire que celle observée en septembre de 2021 à 2025, ce qui signifie que le risque prix des producteurs est inchangé.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Noirmoutier, en septembre 2026 comparé aux mois de septembre de 2021 à 2025, le nombre d’acheteurs est un peu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de Noirmoutier,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de Noirmoutier, en septembre 2026 comparé aux mois de septembre de 2021 à 2025, le nombre d’acheteurs est beaucoup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511122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B9E75FF-75A5-4481-8ED0-4882FAAA56D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Quibe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Quibe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Quibe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Quibe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Quiberon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4409010-3853-4649-84CC-8F500BEE130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4D3BCDF-BB7A-4E05-B103-2328827B68A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Q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Quiberon, l’instabilité des prix pour le mois de septembre 2026 est beaucoup plus importante que celle observée en septembre de 2021 à 2025, ce qui signifie que le risque prix des producteurs a fortement augmenté.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Quiberon, en septembre 2026 comparé aux mois de septembre de 2021 à 2025, le nombre d’acheteurs est un peu moins important,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441559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91A6789-1C0D-44E1-9859-B354AC8E2E0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C28A219-B6E4-4F61-A92B-ABC5898145B5}"/>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Q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Quiberon,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Quiberon, en septembre 2026 comparé aux mois de septembre de 2021 à 2025, le nombre d’acheteurs est beaucoup moins important,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Quiberon, l’instabilité des prix pour le mois de septembre 2026 est un peu moins importante que celle observée en septembre de 2021 à 2025, ce qui signifie que le risque prix des producteurs a légèrement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Quiberon, en septembre 2026 comparé aux mois de septembre de 2021 à 2025, le nombre d’acheteurs est un peu moins important, le nombre de transactions est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rouget de roche de la criée de Quiberon,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rouget de roche de la criée de Quiberon, en septembre 2026 comparé aux mois de septembre de 2021 à 2025, le nombre d’acheteurs est beaucoup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406765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9233A5B-56C5-4602-95C8-039CF98740F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Roya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Roya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Roya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Roya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Royan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2363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DD7FDF8-FC14-4A97-87C9-394D30867700}"/>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A4786720-8EFA-47B3-8F96-6629EA2FBBB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8109D40-0BC6-4A5C-A5B8-05E33E26E88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Y.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Royan,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Royan, en septembre 2026 comparé aux mois de septembre de 2021 à 2025, le nombre d’acheteurs est un peu moins important,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179067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C90B2EC-C592-42D0-A592-295F83809E8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2855439-77C7-4C14-AD00-3132B157EC8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Y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 Royan,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 Royan, en septembre 2026 comparé aux mois de septembre de 2021 à 2025, le nombre d’acheteurs est similaire, le nombre de transactions est beaucoup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de Royan,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de Royan, en septembre 2026 comparé aux mois de septembre de 2021 à 2025, le nombre d’acheteurs est un peu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Royan,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Royan, en septembre 2026 comparé aux mois de septembre de 2021 à 2025, le nombre d’acheteurs est similaire, le nombre de transactions est beaucoup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312076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D92AD62-FB44-4C19-A088-2F6034A0976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gueno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gueno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gueno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gueno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Saint-guenole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3E24EC2-B53A-4428-891E-0CC210DE3BFF}"/>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FAE49AB-CF6B-4AE2-83EE-B48C3108F64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7CA2555-A457-41B0-92CE-88CC4132169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Saint-guenole, l’instabilité des prix pour le mois de septembre 2026 est un peu plus importante que celle observée en septembre de 2021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Saint-guenole, en septembre 2026 comparé aux mois de septembre de 2021 à 2025, le nombre d’acheteurs est un peu plus important, le nombre de transactions est un peu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469501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538BCD6-8135-496B-A2EF-EB15DC6BB8E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018BF41-640F-465A-AB6B-637782DCCBD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Saint-guenole,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Saint-guenole, en septembre 2026 comparé aux mois de septembre de 2021 à 2025, le nombre d’acheteurs est beaucoup plus important,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Saint-guenole, l’instabilité des prix pour le mois de septembre 2026 est similaire que celle observée en septembre de 2021 à 2025, ce qui signifie que le risque prix des producteurs est inchangé.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Saint-guenole, en septembre 2026 comparé aux mois de septembre de 2021 à 2025, le nombre d’acheteurs est similaire, le nombre de transactions est un peu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Saint-guenole,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Saint-guenole, en septembre 2026 comparé aux mois de septembre de 2021 à 2025, le nombre d’acheteurs est un peu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504912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5437FEC-62EE-458B-9B19-4CC3A5B874C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jean de luz.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jean de luz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jean de luz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jean de luz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Saint-jean de luz Cibou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595AE5C-B0DF-45CF-89F5-1DBAF62F216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C51F80-5575-4D35-AF41-26660A25351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0E7E3DD-9169-42A6-B91D-A81C31BEC9B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J.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Saint-jean de luz Cibou, l’instabilité des prix pour le mois de septembre 2026 est un peu moins importante que celle observée en septembre de 2021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Saint-jean de luz Cibou, en septembre 2026 comparé aux mois de septembre de 2021 à 2025, le nombre d’acheteurs est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471066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A7023DA-5392-426B-98ED-8CEF32CCAD3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E64C9B8-4943-4C8C-B152-E7DBA98457E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J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Saint-jean de luz Cibou, l’instabilité des prix pour le mois de septembre 2026 est un peu moins importante que celle observée en septembre de 2021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Saint-jean de luz Cibou, en septembre 2026 comparé aux mois de septembre de 2021 à 2025, le nombre d’acheteurs est un peu moins important, le nombre de transactions est beaucoup moins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lingue franche de la criée de Saint-jean de luz Cibou,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lingue franche de la criée de Saint-jean de luz Cibou, en septembre 2026 comparé aux mois de septembre de 2021 à 2025, le nombre d’acheteurs est beaucoup moins important, le nombre de transactions est beaucoup moins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thon rouge de l'atlantique de la criée de Saint-jean de luz Cibou, l’instabilité des prix pour le mois de septembre 2026 est beaucoup plus importante que celle observée en septembre de 2021 à 2025, ce qui signifie que le risque prix des producteurs a fortement augmenté.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thon rouge de l'atlantique de la criée de Saint-jean de luz Cibou, en septembre 2026 comparé aux mois de septembre de 2021 à 2025, le nombre d’acheteurs est plus important,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4235364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72C96FF6-27DC-4143-AEB0-AEF430199C38}"/>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a Turba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a Turba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a Turba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a Turba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La Turballe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1753801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AF04225-4409-47E2-919B-B5328106919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5A6A0B7-BA9E-453B-961C-05FD4483EAC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1AD5A46-F25F-4049-B9E0-1AE8F2529A3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T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Turballe, l’instabilité des prix pour le mois de septembre 2026 est beaucoup plus importante que celle observée en septembre de 2021 à 2025, ce qui signifie que le risque prix des producteurs a fortement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Turballe, en septembre 2026 comparé aux mois de septembre de 2021 à 2025, le nombre d’acheteurs est similaire,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223452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4E863C-80E3-4EFB-AE5E-A610D52EFEE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946E06D-DA5C-4A4C-90A9-D7CF2EF0031C}"/>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T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La Turballe,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La Turballe, en septembre 2026 comparé aux mois de septembre de 2021 à 2025, le nombre d’acheteurs est similaire, le nombre de transactions est un peu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La Turballe,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La Turballe, en septembre 2026 comparé aux mois de septembre de 2021 à 2025, le nombre d’acheteurs est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La Turballe,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La Turballe, en septembre 2026 comparé aux mois de septembre de 2021 à 2025, le nombre d’acheteurs est un peu plus important,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1612942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94C6C08D-7CD7-4207-9818-0AFF154308F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anche mer du nord.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Manche mer du nord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Manche mer du nord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Manche mer du nord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de la Manche et de la Mer du nord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013747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D19AF6C-CF1E-47F3-86BC-D63030C6C8C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AD080D4-7A6F-4FED-8268-43B641E1DB5F}"/>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FF9024D-EBA8-49AA-A6ED-C5C59F593B3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M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la Manche et de la Mer du nord,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la Manche et de la Mer du nord, en septembre 2026 comparé aux mois de septembre de 2021 à 2025, le nombre d’acheteurs est similaire, le nombre de transactions est similaire.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174699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3548BA9-A4B2-4728-9D35-8860C5BF9E7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1ACEE93-51BB-49A1-BBC2-30C89698666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M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l’ensemble des criées de la Manche et de la Mer du nord,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l’ensemble des criées de la Manche et de la Mer du nord, en septembre 2026 comparé aux mois de septembre de 2021 à 2025, le nombre d’acheteurs est similaire,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l’ensemble des criées de la Manche et de la Mer du nord,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l’ensemble des criées de la Manche et de la Mer du nord, en septembre 2026 comparé aux mois de septembre de 2021 à 2025, le nombre d’acheteurs est similaire,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l’ensemble des criées de la Manche et de la Mer du nord,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l’ensemble des criées de la Manche et de la Mer du nord, en septembre 2026 comparé aux mois de septembre de 2021 à 2025, le nombre d’acheteurs est un peu moins important,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1639720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0015DBB-87EE-4A3C-8B30-C1D5A1A5BEC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Boulogne-sur-m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Boulogne-sur-m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Boulogne-sur-m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Boulogne-sur-m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Boulogne-sur-mer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703333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7236871-B828-4D4E-829F-DEEBD680C4D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39B50DB-997E-48E7-AA94-4B6017EE694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A7622C6-F9C8-4108-91CD-8ADCB3895EB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Boulogne-sur-mer,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Boulogne-sur-mer, en septembre 2026 comparé aux mois de septembre de 2021 à 2025, le nombre d’acheteurs est similaire,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4051748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818DA38-D410-484D-9C32-0BB902F0D41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3473F52-BD8D-4CED-B674-4E25CA43DAD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Boulogne-sur-mer, l’instabilité des prix pour le mois de septembre 2026 est beaucoup moins importante que celle observée en septembre de 2021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Boulogne-sur-mer, en septembre 2026 comparé aux mois de septembre de 2021 à 2025, le nombre d’acheteurs est similaire, le nombre de transactions est similaire.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rouget de roche de la criée de Boulogne-sur-mer, l’instabilité des prix pour le mois de septembre 2026 est beaucoup moins importante que celle observée en septembre de 2021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rouget de roche de la criée de Boulogne-sur-mer, en septembre 2026 comparé aux mois de septembre de 2021 à 2025, le nombre d’acheteurs est un peu moins important, le nombre de transactions est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maquereau de la criée de Boulogne-sur-mer, l’instabilité des prix pour le mois de septembre 2026 est beaucoup moins importante que celle observée en septembre de 2021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maquereau de la criée de Boulogne-sur-mer, en septembre 2026 comparé aux mois de septembre de 2021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049209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B6F9588-D897-4C3A-9509-F3C97D4B8D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Bres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Bres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Bres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Bres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Brest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692043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5B5FA2F-E827-4402-A6EC-6678A2A1E57D}"/>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B1BF8C4-CD4A-44B1-A4AD-C4C74158F57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DDD6685-8972-4256-9354-B01F3B13AB7E}"/>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Brest,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Brest, en septembre 2026 comparé aux mois de septembre de 2021 à 2025, le nombre d’acheteurs est un peu plus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1603997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9737C01-F59D-48BD-AF4A-84D41F04B12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7076429-95B6-49D9-BA01-38B98B51FBE1}"/>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de Brest,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de Brest, en septembre 2026 comparé aux mois de septembre de 2021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Brest,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Brest, en septembre 2026 comparé aux mois de septembre de 2021 à 2025, le nombre d’acheteurs est un peu moins important, le nombre de transactions est beaucoup plus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jaune de la criée de Brest, l’instabilité des prix pour le mois de septembre 2026 est un peu moins importante que celle observée en septembre de 2021 à 2025, ce qui signifie que le risque prix des producteurs a légèrement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jaune de la criée de Brest, en septembre 2026 comparé aux mois de septembre de 2021 à 2025, le nombre d’acheteurs est plus important, le nombre de transactions est beaucoup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3791646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herbourg.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herbourg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herbourg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herbourg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Cherbourg est proche de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1750521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H.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Cherbourg,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Cherbourg, en septembre 2026 comparé aux mois de septembre de 2021 à 2025, le nombre d’acheteurs est un peu moins important,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41572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H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Cherbourg,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Cherbourg, en septembre 2026 comparé aux mois de septembre de 2021 à 2025, le nombre d’acheteurs est un peu moins important, le nombre de transactions est beaucoup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Cherbourg, l’instabilité des prix pour le mois de septembre 2026 est un peu plus importante que celle observée en septembre de 2021 à 2025, ce qui signifie que le risque prix des producteurs a légèrement augmenté.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Cherbourg, en septembre 2026 comparé aux mois de septembre de 2021 à 2025, le nombre d’acheteurs est similaire,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de Cherbourg,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de Cherbourg, en septembre 2026 comparé aux mois de septembre de 2021 à 2025, le nombre d’acheteurs est beaucoup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28097883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Diepp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Diepp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Diepp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Diepp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Dieppe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174988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D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Dieppe, l’instabilité des prix pour le mois de septembre 2026 est moins importante que celle observée en septembre de 2021 à 2025, ce qui signifie que le risque prix des producteurs a diminué. Parallèlement, l’instabilité des volumes est plus important, ce qui signifie que le risque d’approvisionnement des acheteurs a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Dieppe, en septembre 2026 comparé aux mois de septembre de 2021 à 2025, le nombre d’acheteurs est moins important, le nombre de transactions est beaucoup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0275193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D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Dieppe,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Dieppe, en septembre 2026 comparé aux mois de septembre de 2021 à 2025, le nombre d’acheteurs est beaucoup moins important, le nombre de transactions est un peu moins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buccin de la criée de Dieppe, l’instabilité des prix pour le mois de septembre 2026 est beaucoup moins importante que celle observée en septembre de 2021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buccin de la criée de Dieppe, en septembre 2026 comparé aux mois de septembre de 2021 à 2025, le nombre d’acheteurs est beaucoup moins important, le nombre de transactions est beaucoup moins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raie bouclée de la criée de Dieppe,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raie bouclée de la criée de Dieppe, en septembre 2026 comparé aux mois de septembre de 2021 à 2025, le nombre d’acheteurs est moins important, le nombre de transactions est beaucoup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896219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Erqu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Erqu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Erqu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Erqu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d'Erquy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571448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E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d'Erquy, l’instabilité des prix pour le mois de septembre 2026 est un peu moins importante que celle observée en septembre de 2021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d'Erquy, en septembre 2026 comparé aux mois de septembre de 2021 à 2025, le nombre d’acheteurs est similaire,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8314081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E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saint-pierre de la criée d'Erquy, l’instabilité des prix pour le mois de septembre 2026 est beaucoup plus importante que celle observée en septembre de 2021 à 2025, ce qui signifie que le risque prix des producteurs a fortement augmenté.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saint-pierre de la criée d'Erquy, en septembre 2026 comparé aux mois de septembre de 2021 à 2025, le nombre d’acheteurs est similaire, le nombre de transactions est similaire.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seiche de la criée d'Erquy,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seiche de la criée d'Erquy, en septembre 2026 comparé aux mois de septembre de 2021 à 2025, le nombre d’acheteurs est similaire, le nombre de transactions est plus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d'Erquy, l’instabilité des prix pour le mois de septembre 2026 est moins importante que celle observée en septembre de 2021 à 2025, ce qui signifie que le risque prix des producteurs a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d'Erquy, en septembre 2026 comparé aux mois de septembre de 2021 à 2025, le nombre d’acheteurs est un peu plus important, le nombre de transactions est beaucoup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96193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Fécamp.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Fécamp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Fécamp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Fécamp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Fécamp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81814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F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Fécamp,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Fécamp, en septembre 2026 comparé aux mois de septembre de 2021 à 2025, le nombre d’acheteurs est similaire, le nombre de transactions est similaire. De plus, la concurrence a augmenté, ce qui signifie que le pouvoir de marché des gros acheteurs a diminué.</a:t>
            </a:r>
          </a:p>
        </p:txBody>
      </p:sp>
    </p:spTree>
    <p:extLst>
      <p:ext uri="{BB962C8B-B14F-4D97-AF65-F5344CB8AC3E}">
        <p14:creationId xmlns:p14="http://schemas.microsoft.com/office/powerpoint/2010/main" val="3057991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F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 Fécamp, l’instabilité des prix pour le mois de septembre 2026 est plus importante que celle observée en septembre de 2021 à 2025, ce qui signifie que le risque prix des producteurs a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 Fécamp, en septembre 2026 comparé aux mois de septembre de 2021 à 2025, le nombre d’acheteurs est similaire, le nombre de transactions est beaucoup moins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buccin de la criée de Fécamp,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buccin de la criée de Fécamp, en septembre 2026 comparé aux mois de septembre de 2021 à 2025, le nombre d’acheteurs est similaire,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Fécamp,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Fécamp, en septembre 2026 comparé aux mois de septembre de 2021 à 2025, le nombre d’acheteurs est un peu plus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863543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nvi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nvi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nvi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nvi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Granville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1141944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Granville, l’instabilité des prix pour le mois de septembre 2026 est similaire que celle observée en septembre de 2021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Granville, en septembre 2026 comparé aux mois de septembre de 2021 à 2025, le nombre d’acheteurs est un peu moins important,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829121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Granville,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Granville, en septembre 2026 comparé aux mois de septembre de 2021 à 2025, le nombre d’acheteurs est moins important, le nombre de transactions est beaucoup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Granville,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Granville, en septembre 2026 comparé aux mois de septembre de 2021 à 2025, le nombre d’acheteurs est beaucoup plus important, le nombre de transactions est beaucoup plus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 Granville, l’instabilité des prix pour le mois de septembre 2026 est un peu moins importante que celle observée en septembre de 2021 à 2025, ce qui signifie que le risque prix des producteurs a légèrement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 Granville, en septembre 2026 comparé aux mois de septembre de 2021 à 2025, le nombre d’acheteurs est un peu plus important, le nombre de transactions est beaucoup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7605637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Roscoff.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Roscoff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Roscoff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Roscoff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Roscoff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819181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Roscoff, l’instabilité des prix pour le mois de septembre 2026 est un peu moins importante que celle observée en septembre de 2021 à 2025, ce qui signifie que le risque prix des producteurs a légèrement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Roscoff, en septembre 2026 comparé aux mois de septembre de 2021 à 2025, le nombre d’acheteurs est similaire, le nombre de transactions est un peu plus important. De plus, la concurrence a diminué, ce qui signifie que le pouvoir de marché des gros acheteurs a augmenté.</a:t>
            </a:r>
          </a:p>
        </p:txBody>
      </p:sp>
    </p:spTree>
    <p:extLst>
      <p:ext uri="{BB962C8B-B14F-4D97-AF65-F5344CB8AC3E}">
        <p14:creationId xmlns:p14="http://schemas.microsoft.com/office/powerpoint/2010/main" val="6910258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de Roscoff,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de Roscoff, en septembre 2026 comparé aux mois de septembre de 2021 à 2025, le nombre d’acheteurs est un peu moins important, le nombre de transactions est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saint-pierre de la criée de Roscoff, l’instabilité des prix pour le mois de septembre 2026 est beaucoup plus importante que celle observée en septembre de 2021 à 2025, ce qui signifie que le risque prix des producteurs a fortement augmenté.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saint-pierre de la criée de Roscoff, en septembre 2026 comparé aux mois de septembre de 2021 à 2025, le nombre d’acheteurs est similaire,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de Roscoff,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de Roscoff, en septembre 2026 comparé aux mois de septembre de 2021 à 2025, le nombre d’acheteurs est beaucoup plus important, le nombre de transactions est beaucoup plus important. De plus, la concurrence a diminué, ce qui signifie que le pouvoir de marché des gros acheteurs a augmenté.</a:t>
            </a:r>
          </a:p>
        </p:txBody>
      </p:sp>
    </p:spTree>
    <p:extLst>
      <p:ext uri="{BB962C8B-B14F-4D97-AF65-F5344CB8AC3E}">
        <p14:creationId xmlns:p14="http://schemas.microsoft.com/office/powerpoint/2010/main" val="3479069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quay-portrieux.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quay-portrieux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quay-portrieux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quay-portrieux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Saint-quay-portrieux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710436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Saint-quay-portrieux, l’instabilité des prix pour le mois de septembre 2026 est un peu moins importante que celle observée en septembre de 2021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Saint-quay-portrieux, en septembre 2026 comparé aux mois de septembre de 2021 à 2025, le nombre d’acheteurs est un peu plus important,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863511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Saint-quay-portrieux,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Saint-quay-portrieux, en septembre 2026 comparé aux mois de septembre de 2021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saint-pierre de la criée de Saint-quay-portrieux, l’instabilité des prix pour le mois de septembre 2026 est beaucoup plus importante que celle observée en septembre de 2021 à 2025, ce qui signifie que le risque prix des producteurs a fortement augmenté.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saint-pierre de la criée de Saint-quay-portrieux, en septembre 2026 comparé aux mois de septembre de 2021 à 2025, le nombre d’acheteurs est plus important, le nombre de transactions est plus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de Saint-quay-portrieux, l’instabilité des prix pour le mois de septembre 2026 est beaucoup moins importante que celle observée en septembre de 2021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de Saint-quay-portrieux, en septembre 2026 comparé aux mois de septembre de 2021 à 2025, le nombre d’acheteurs est beaucoup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348867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Port en Bessi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Port en Bessi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Port en Bessi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Port en Bessi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Port en Bessin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435519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en Bessin,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en Bessin, en septembre 2026 comparé aux mois de septembre de 2021 à 2025, le nombre d’acheteurs est similaire,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414914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Port en Bessin,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Port en Bessin, en septembre 2026 comparé aux mois de septembre de 2021 à 2025, le nombre d’acheteurs est similaire,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Port en Bessin,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Port en Bessin, en septembre 2026 comparé aux mois de septembre de 2021 à 2025, le nombre d’acheteurs est similaire,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maquereau de la criée de Port en Bessin, l’instabilité des prix pour le mois de septembre 2026 est beaucoup moins importante que celle observée en septembre de 2021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maquereau de la criée de Port en Bessin, en septembre 2026 comparé aux mois de septembre de 2021 à 2025, le nombre d’acheteurs est similaire,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8176521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499BF22-DA1A-46DF-BEDD-6BF7A42A2D7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éditerrané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Méditerrané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Méditerrané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Méditerrané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de Méditerranée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2832631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C0F493B-24DD-43C8-AFA4-4435AB4FD89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E50599F-81D5-46B4-B449-12EDDD9D74A5}"/>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E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Méditerranée, l’instabilité des prix pour le mois de septembre 2026 est un peu moins importante que celle observée en septembre de 2021 à 2025, ce qui signifie que le risque prix des producteurs a légèrement diminué. Parallèlement, l’instabilité des volumes est plus important, ce qui signifie que le risque d’approvisionnement des acheteurs a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Méditerranée, en septembre 2026 comparé aux mois de septembre de 2021 à 2025, le nombre d’acheteurs est similaire, le nombre de transactions est beaucoup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41258655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4BAA518-19BA-487E-A9F5-60364381DB0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E94C76A-94B5-432A-B0FD-E9CE5C7EAA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E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l’ensemble des criées de Méditerranée, l’instabilité des prix pour le mois de septembre 2026 est beaucoup moins importante que celle observée en septembre de 2021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l’ensemble des criées de Méditerranée, en septembre 2026 comparé aux mois de septembre de 2021 à 2025, le nombre d’acheteurs est similaire, le nombre de transactions est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l’ensemble des criées de Méditerranée, l’instabilité des prix pour le mois de septembre 2026 est similaire que celle observée en septembre de 2021 à 2025, ce qui signifie que le risque prix des producteurs est inchangé.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l’ensemble des criées de Méditerranée, en septembre 2026 comparé aux mois de septembre de 2021 à 2025, le nombre d’acheteurs est un peu moins important, le nombre de transactions est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thon rouge de l'atlantique de l’ensemble des criées de Méditerranée,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thon rouge de l'atlantique de l’ensemble des criées de Méditerranée, en septembre 2026 comparé aux mois de septembre de 2021 à 2025, le nombre d’acheteurs est plus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8979129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9A5A4B2-A327-4F3F-8DBC-7840433E73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u d'agd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u d'agd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u d'agd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u d'agd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Grau d'agde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530937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6DD44-300D-4F24-AB99-D012B802288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87E3908-8734-4E81-8271-91F7E3F232BB}"/>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d'agde, l’instabilité des prix pour le mois de septembre 2026 est moins importante que celle observée en septembre de 2021 à 2025, ce qui signifie que le risque prix des producteurs a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d'agde, en septembre 2026 comparé aux mois de septembre de 2021 à 2025, le nombre d’acheteurs est un peu plus important,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1380458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85750D-4408-4C12-900A-9A0B24F31AA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CB27B7A-5D06-4BB5-AFC6-3C54F664FB6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du Grau d'agde, l’instabilité des prix pour le mois de septembre 2026 est beaucoup plus importante que celle observée en septembre de 2021 à 2025, ce qui signifie que le risque prix des producteurs a fortement augmenté.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du Grau d'agde, en septembre 2026 comparé aux mois de septembre de 2021 à 2025, le nombre d’acheteurs est similaire,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d'agde,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d'agde, en septembre 2026 comparé aux mois de septembre de 2021 à 2025, le nombre d’acheteurs est un peu plus important, le nombre de transactions est un peu moins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du Grau d'agde, l’instabilité des prix pour le mois de septembre 2026 est beaucoup moins importante que celle observée en septembre de 2021 à 2025, ce qui signifie que le risque prix des producteurs a fortement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du Grau d'agde, en septembre 2026 comparé aux mois de septembre de 2021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1496405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88C4700-4FF0-4BA5-9165-1478AE44A8A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Port la nouv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Port la nouv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Port la nouv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Port la nouv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Port la nouvelle est proche de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643904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E8D979B-8AAA-4E6C-8CF4-1731976FF700}"/>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FCDA210-D4EA-4E02-B853-D2C4487FE7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67B0CC43-C3B4-4196-B7D6-4783518FC90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la nouvelle,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la nouvelle, en septembre 2026 comparé aux mois de septembre de 2021 à 2025, le nombre d’acheteurs est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37368386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430B50AB-668E-499B-B57F-FF2083E90CA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D4B8269-ED58-4CC4-A623-CFEDAEEA1DC6}"/>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de Port la nouvelle,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de Port la nouvelle, en septembre 2026 comparé aux mois de septembre de 2021 à 2025, le nombre d’acheteurs est beaucoup moins important, le nombre de transactions est beaucoup moins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Port la nouvelle, l’instabilité des prix pour le mois de septembre 2026 est beaucoup moins importante que celle observée en septembre de 2021 à 2025, ce qui signifie que le risque prix des producteurs a fortement diminué. Parallèlement, l’instabilité des volumes est plus important, ce qui signifie que le risque d’approvisionnement des acheteurs a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Port la nouvelle, en septembre 2026 comparé aux mois de septembre de 2021 à 2025, le nombre d’acheteurs est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de Port la nouvelle,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de Port la nouvelle, en septembre 2026 comparé aux mois de septembre de 2021 à 2025, le nombre d’acheteurs est beaucoup moins important, le nombre de transactions est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14356312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èt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èt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èt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èt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Sète est inférieur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445744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E0D2A3-AF15-40D3-A582-1CF4BF2100CA}"/>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640A5C1-E729-42FE-8FCB-3DF918C321C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01002F-28A2-4F05-9A56-1B25BA63C460}"/>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Sète, l’instabilité des prix pour le mois de septembre 2026 est moins importante que celle observée en septembre de 2021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Sète, en septembre 2026 comparé aux mois de septembre de 2021 à 2025, le nombre d’acheteurs est un peu moins important,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3944088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DCEEB76-408A-4326-80D7-BBD502E998D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C62BA0B-1850-4D3E-94AE-6E71C73154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de Sète, l’instabilité des prix pour le mois de septembre 2026 est moins importante que celle observée en septembre de 2021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de Sète, en septembre 2026 comparé aux mois de septembre de 2021 à 2025, le nombre d’acheteurs est moins important, le nombre de transactions est beaucoup moins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Sète, l’instabilité des prix pour le mois de septembre 2026 est beaucoup moins importante que celle observée en septembre de 2021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Sète, en septembre 2026 comparé aux mois de septembre de 2021 à 2025, le nombre d’acheteurs est beaucoup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Sète,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Sète, en septembre 2026 comparé aux mois de septembre de 2021 à 2025, le nombre d’acheteurs est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31709797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u du roi.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u du roi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u du roi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u du roi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Grau du roi est supérieur à celui de la période de référence (2021).</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celui de la période de référence mais supérieur à celui de la moyenne nationale.</a:t>
            </a:r>
          </a:p>
        </p:txBody>
      </p:sp>
    </p:spTree>
    <p:extLst>
      <p:ext uri="{BB962C8B-B14F-4D97-AF65-F5344CB8AC3E}">
        <p14:creationId xmlns:p14="http://schemas.microsoft.com/office/powerpoint/2010/main" val="967323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27A5299-570A-4653-803F-11B802603C4C}"/>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B92F091-3C6A-40C3-871A-BD4A94DE05F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9415097-9C05-48D2-82B2-F3CBD50BC37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du roi, l’instabilité des prix pour le mois de septembre 2026 est un peu moins importante que celle observée en septembre de 2021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du roi, en septembre 2026 comparé aux mois de septembre de 2021 à 2025, le nombre d’acheteurs est similaire, le nombre de transactions est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071680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258B0-4D2C-4CFA-AD89-CFA11E0D9CEE}"/>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9811E38-4447-42DC-A7AD-80C7F604F3AD}"/>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du Grau du roi, l’instabilité des prix pour le mois de septembre 2026 est beaucoup moins importante que celle observée en septembre de 2021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du Grau du roi, en septembre 2026 comparé aux mois de septembre de 2021 à 2025, le nombre d’acheteurs est similaire, le nombre de transactions est similaire.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du roi, l’instabilité des prix pour le mois de septembre 2026 est beaucoup moins importante que celle observée en septembre de 2021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du roi, en septembre 2026 comparé aux mois de septembre de 2021 à 2025, le nombre d’acheteurs est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du Grau du roi, l’instabilité des prix pour le mois de septembre 2026 est un peu moins importante que celle observée en septembre de 2021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du Grau du roi, en septembre 2026 comparé aux mois de septembre de 2021 à 2025, le nombre d’acheteurs est similaire, le nombre de transactions est beaucoup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33069334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421</TotalTime>
  <Words>27132</Words>
  <Application>Microsoft Office PowerPoint</Application>
  <PresentationFormat>Format A4 (210 x 297 mm)</PresentationFormat>
  <Paragraphs>838</Paragraphs>
  <Slides>105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105</vt:i4>
      </vt:variant>
    </vt:vector>
  </HeadingPairs>
  <TitlesOfParts>
    <vt:vector size="10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59</cp:revision>
  <dcterms:created xsi:type="dcterms:W3CDTF">2025-01-07T08:04:05Z</dcterms:created>
  <dcterms:modified xsi:type="dcterms:W3CDTF">2026-10-08T13:36:28Z</dcterms:modified>
</cp:coreProperties>
</file>