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96305" autoAdjust="0"/>
  </p:normalViewPr>
  <p:slideViewPr>
    <p:cSldViewPr snapToGrid="0">
      <p:cViewPr varScale="1">
        <p:scale>
          <a:sx n="70" d="100"/>
          <a:sy n="70" d="100"/>
        </p:scale>
        <p:origin x="61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33A18-B149-4AC2-9FE6-C1F6D11F7568}" type="datetimeFigureOut">
              <a:rPr lang="fr-FR" smtClean="0"/>
              <a:t>28/06/2024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12035-72A4-47EE-86BA-4A4523CBEC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42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12035-72A4-47EE-86BA-4A4523CBECE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86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996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57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05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6355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889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396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544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9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06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38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892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262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1750" y="6367884"/>
            <a:ext cx="527335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fr-FR" dirty="0" smtClean="0"/>
              <a:t>Planification écologique - Appels à projets territoriaux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780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1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100-000002000000}"/>
              </a:ext>
            </a:extLst>
          </p:cNvPr>
          <p:cNvSpPr txBox="1"/>
          <p:nvPr/>
        </p:nvSpPr>
        <p:spPr>
          <a:xfrm>
            <a:off x="305886" y="2663573"/>
            <a:ext cx="11669546" cy="3175753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Dans</a:t>
            </a:r>
            <a:r>
              <a:rPr lang="fr-FR" sz="1200" b="1" u="sng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u="sng" baseline="0" dirty="0">
                <a:latin typeface="Arial" panose="020B0604020202020204" pitchFamily="34" charset="0"/>
                <a:cs typeface="Arial" panose="020B0604020202020204" pitchFamily="34" charset="0"/>
              </a:rPr>
              <a:t>le cadre du </a:t>
            </a:r>
            <a:r>
              <a:rPr lang="fr-FR" sz="1200" b="1" u="sng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dossier de candidature, </a:t>
            </a:r>
            <a:r>
              <a:rPr lang="fr-FR" sz="1200" b="1" u="sng" baseline="0" dirty="0">
                <a:latin typeface="Arial" panose="020B0604020202020204" pitchFamily="34" charset="0"/>
                <a:cs typeface="Arial" panose="020B0604020202020204" pitchFamily="34" charset="0"/>
              </a:rPr>
              <a:t>un PPT est à </a:t>
            </a:r>
            <a:r>
              <a:rPr lang="fr-FR" sz="1200" b="1" u="sng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transmettre </a:t>
            </a:r>
            <a:r>
              <a:rPr lang="fr-FR" sz="1200" b="1" u="sng" baseline="0" dirty="0">
                <a:latin typeface="Arial" panose="020B0604020202020204" pitchFamily="34" charset="0"/>
                <a:cs typeface="Arial" panose="020B0604020202020204" pitchFamily="34" charset="0"/>
              </a:rPr>
              <a:t>respectant le canevas ci-dessous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Présentation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du porteur du projet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du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partenariat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activité principale, position sur le marché, </a:t>
            </a:r>
          </a:p>
          <a:p>
            <a:pPr marL="342900" indent="-342900">
              <a:buAutoNum type="arabicPeriod"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Etat de l’art de la filière : enjeux et besoin, verrous et freins, apports du projet</a:t>
            </a: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Présentation générale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du projet : objectifs, place dans l’AAP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 le territoire, originalité, répartition des actions entre chaque membre, enjeux principaux</a:t>
            </a:r>
          </a:p>
          <a:p>
            <a:pPr marL="342900" indent="-342900">
              <a:buAutoNum type="arabicPeriod"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Impacts 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et résultats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attendus : impacts sociaux, économiques, environnementaux</a:t>
            </a: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Calendrier prévisionnel : dates de début/fin, durée, répartition des actions dans le temps</a:t>
            </a: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Budget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prévisionnel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budget par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type de dépenses, par partenaires, par actions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Financement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du projet et de l'entreprise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besoins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de financement,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ressources, subvention demandée, préciser si d’autres sources de financement publiques</a:t>
            </a:r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Attention ! Chacun des points ci-dessus doit être étayé selon les critères de sélection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mentionnés dans la </a:t>
            </a:r>
            <a:r>
              <a:rPr lang="fr-FR" sz="1200" b="1" baseline="0" smtClean="0">
                <a:latin typeface="Arial" panose="020B0604020202020204" pitchFamily="34" charset="0"/>
                <a:cs typeface="Arial" panose="020B0604020202020204" pitchFamily="34" charset="0"/>
              </a:rPr>
              <a:t>décision</a:t>
            </a:r>
            <a:r>
              <a:rPr lang="fr-FR" sz="12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smtClean="0">
                <a:latin typeface="Arial" panose="020B0604020202020204" pitchFamily="34" charset="0"/>
                <a:cs typeface="Arial" panose="020B0604020202020204" pitchFamily="34" charset="0"/>
              </a:rPr>
              <a:t>INTV-SIIF-2024-048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encadrant cet appel à projets.</a:t>
            </a:r>
            <a:endParaRPr lang="fr-FR" sz="1200" b="1" baseline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Longueur indicative du PPT : environ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slides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1">
            <a:extLst>
              <a:ext uri="{FF2B5EF4-FFF2-40B4-BE49-F238E27FC236}">
                <a16:creationId xmlns:lc="http://schemas.openxmlformats.org/drawingml/2006/lockedCanvas" xmlns:a16="http://schemas.microsoft.com/office/drawing/2014/main" xmlns="" xmlns:xdr="http://schemas.openxmlformats.org/drawingml/2006/spreadsheetDrawing" id="{00000000-0008-0000-0100-000002000000}"/>
              </a:ext>
            </a:extLst>
          </p:cNvPr>
          <p:cNvSpPr txBox="1"/>
          <p:nvPr/>
        </p:nvSpPr>
        <p:spPr>
          <a:xfrm>
            <a:off x="305886" y="1058780"/>
            <a:ext cx="11669546" cy="109086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PLANIFICATION ECOLOGIQUE – APPEL A PROJETS « PROJETS TERRITORIAUX</a:t>
            </a:r>
            <a:r>
              <a:rPr lang="fr-FR" sz="1400" b="1" smtClean="0">
                <a:latin typeface="Arial" panose="020B0604020202020204" pitchFamily="34" charset="0"/>
                <a:cs typeface="Arial" panose="020B0604020202020204" pitchFamily="34" charset="0"/>
              </a:rPr>
              <a:t> FILIERES LEGUMINEUSES»</a:t>
            </a:r>
            <a:endParaRPr lang="fr-FR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Trame du PPT de présentation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596063" y="9224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83125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182</Words>
  <Application>Microsoft Office PowerPoint</Application>
  <PresentationFormat>Grand écran</PresentationFormat>
  <Paragraphs>18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FranceAgriMer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Acronyme du projet Titre développé</dc:title>
  <dc:creator>QUIROT Lisa</dc:creator>
  <cp:lastModifiedBy>POINSSOT Florence</cp:lastModifiedBy>
  <cp:revision>15</cp:revision>
  <dcterms:created xsi:type="dcterms:W3CDTF">2024-01-23T08:21:01Z</dcterms:created>
  <dcterms:modified xsi:type="dcterms:W3CDTF">2024-06-28T10:29:25Z</dcterms:modified>
</cp:coreProperties>
</file>